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58DE-6D13-4D6E-80B0-975967935F09}" type="datetimeFigureOut">
              <a:rPr lang="sv-SE" smtClean="0"/>
              <a:t>2013-02-05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D53-BA31-412F-A7D5-0C04EA844D1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58DE-6D13-4D6E-80B0-975967935F09}" type="datetimeFigureOut">
              <a:rPr lang="sv-SE" smtClean="0"/>
              <a:t>2013-02-05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D53-BA31-412F-A7D5-0C04EA844D1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58DE-6D13-4D6E-80B0-975967935F09}" type="datetimeFigureOut">
              <a:rPr lang="sv-SE" smtClean="0"/>
              <a:t>2013-02-05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D53-BA31-412F-A7D5-0C04EA844D1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58DE-6D13-4D6E-80B0-975967935F09}" type="datetimeFigureOut">
              <a:rPr lang="sv-SE" smtClean="0"/>
              <a:t>2013-02-05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D53-BA31-412F-A7D5-0C04EA844D1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58DE-6D13-4D6E-80B0-975967935F09}" type="datetimeFigureOut">
              <a:rPr lang="sv-SE" smtClean="0"/>
              <a:t>2013-02-05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D53-BA31-412F-A7D5-0C04EA844D1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58DE-6D13-4D6E-80B0-975967935F09}" type="datetimeFigureOut">
              <a:rPr lang="sv-SE" smtClean="0"/>
              <a:t>2013-02-05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D53-BA31-412F-A7D5-0C04EA844D1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58DE-6D13-4D6E-80B0-975967935F09}" type="datetimeFigureOut">
              <a:rPr lang="sv-SE" smtClean="0"/>
              <a:t>2013-02-05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D53-BA31-412F-A7D5-0C04EA844D1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58DE-6D13-4D6E-80B0-975967935F09}" type="datetimeFigureOut">
              <a:rPr lang="sv-SE" smtClean="0"/>
              <a:t>2013-02-05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D53-BA31-412F-A7D5-0C04EA844D1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58DE-6D13-4D6E-80B0-975967935F09}" type="datetimeFigureOut">
              <a:rPr lang="sv-SE" smtClean="0"/>
              <a:t>2013-02-05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D53-BA31-412F-A7D5-0C04EA844D1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58DE-6D13-4D6E-80B0-975967935F09}" type="datetimeFigureOut">
              <a:rPr lang="sv-SE" smtClean="0"/>
              <a:t>2013-02-05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D53-BA31-412F-A7D5-0C04EA844D1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58DE-6D13-4D6E-80B0-975967935F09}" type="datetimeFigureOut">
              <a:rPr lang="sv-SE" smtClean="0"/>
              <a:t>2013-02-05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59D53-BA31-412F-A7D5-0C04EA844D1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A58DE-6D13-4D6E-80B0-975967935F09}" type="datetimeFigureOut">
              <a:rPr lang="sv-SE" smtClean="0"/>
              <a:t>2013-02-05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59D53-BA31-412F-A7D5-0C04EA844D17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ubrik 1"/>
          <p:cNvSpPr>
            <a:spLocks noGrp="1"/>
          </p:cNvSpPr>
          <p:nvPr>
            <p:ph type="ctrTitle"/>
          </p:nvPr>
        </p:nvSpPr>
        <p:spPr>
          <a:xfrm>
            <a:off x="785813" y="214313"/>
            <a:ext cx="7772400" cy="1470025"/>
          </a:xfrm>
        </p:spPr>
        <p:txBody>
          <a:bodyPr/>
          <a:lstStyle/>
          <a:p>
            <a:r>
              <a:rPr lang="sv-SE" smtClean="0"/>
              <a:t>Hinduismen</a:t>
            </a:r>
          </a:p>
        </p:txBody>
      </p:sp>
      <p:sp>
        <p:nvSpPr>
          <p:cNvPr id="2051" name="Underrubrik 2"/>
          <p:cNvSpPr>
            <a:spLocks noGrp="1"/>
          </p:cNvSpPr>
          <p:nvPr>
            <p:ph type="subTitle" idx="1"/>
          </p:nvPr>
        </p:nvSpPr>
        <p:spPr>
          <a:xfrm>
            <a:off x="1214438" y="1357313"/>
            <a:ext cx="6400800" cy="1752600"/>
          </a:xfrm>
        </p:spPr>
        <p:txBody>
          <a:bodyPr/>
          <a:lstStyle/>
          <a:p>
            <a:r>
              <a:rPr lang="sv-SE" sz="5400" smtClean="0"/>
              <a:t>Vägar till Moksha</a:t>
            </a:r>
          </a:p>
        </p:txBody>
      </p:sp>
      <p:pic>
        <p:nvPicPr>
          <p:cNvPr id="2052" name="Picture 2" descr="http://www.exoticindiaart.com/oils/gajendra_moksha_or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13" y="2357438"/>
            <a:ext cx="2946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ubrik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1143000"/>
          </a:xfrm>
        </p:spPr>
        <p:txBody>
          <a:bodyPr/>
          <a:lstStyle/>
          <a:p>
            <a:r>
              <a:rPr lang="sv-SE" smtClean="0"/>
              <a:t>Vägar till Moksha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500063" y="11430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sv-SE" dirty="0" err="1" smtClean="0"/>
              <a:t>Jnana</a:t>
            </a:r>
            <a:r>
              <a:rPr lang="sv-SE" dirty="0" smtClean="0"/>
              <a:t> Yoga – Kunskapens väg</a:t>
            </a:r>
          </a:p>
          <a:p>
            <a:r>
              <a:rPr lang="sv-SE" dirty="0" smtClean="0"/>
              <a:t>Karma Yoga – Handlingens väg</a:t>
            </a:r>
          </a:p>
          <a:p>
            <a:r>
              <a:rPr lang="sv-SE" dirty="0" err="1" smtClean="0"/>
              <a:t>Bhakti</a:t>
            </a:r>
            <a:r>
              <a:rPr lang="sv-SE" dirty="0" smtClean="0"/>
              <a:t> Yoga – Känslans väg</a:t>
            </a:r>
          </a:p>
          <a:p>
            <a:pPr lvl="1"/>
            <a:r>
              <a:rPr lang="sv-SE" dirty="0" smtClean="0"/>
              <a:t>Det är den Yoga som </a:t>
            </a:r>
            <a:r>
              <a:rPr lang="sv-SE" dirty="0" err="1" smtClean="0"/>
              <a:t>Bhagavadgita</a:t>
            </a:r>
            <a:r>
              <a:rPr lang="sv-SE" dirty="0" smtClean="0"/>
              <a:t> </a:t>
            </a:r>
            <a:r>
              <a:rPr lang="sv-SE" dirty="0" smtClean="0"/>
              <a:t>förespråkar. Enligt denna yogaform ska du </a:t>
            </a:r>
            <a:r>
              <a:rPr lang="sv-SE" u="sng" dirty="0" smtClean="0"/>
              <a:t>hängivet dyrka, tillbedja och Gud</a:t>
            </a:r>
            <a:r>
              <a:rPr lang="sv-SE" dirty="0" smtClean="0"/>
              <a:t>.</a:t>
            </a:r>
          </a:p>
          <a:p>
            <a:pPr lvl="1"/>
            <a:r>
              <a:rPr lang="sv-SE" dirty="0" smtClean="0"/>
              <a:t>Kattmamma eller </a:t>
            </a:r>
            <a:r>
              <a:rPr lang="sv-SE" dirty="0" err="1" smtClean="0"/>
              <a:t>Apunge</a:t>
            </a:r>
            <a:endParaRPr lang="sv-SE" dirty="0" smtClean="0"/>
          </a:p>
          <a:p>
            <a:pPr lvl="1"/>
            <a:r>
              <a:rPr lang="sv-SE" dirty="0" smtClean="0"/>
              <a:t>De flesta hinduer är </a:t>
            </a:r>
            <a:r>
              <a:rPr lang="sv-SE" u="sng" dirty="0" smtClean="0"/>
              <a:t>monoteister</a:t>
            </a:r>
            <a:r>
              <a:rPr lang="sv-SE" dirty="0" smtClean="0"/>
              <a:t> och tillber gud. </a:t>
            </a:r>
            <a:r>
              <a:rPr lang="sv-SE" u="sng" dirty="0" smtClean="0"/>
              <a:t>70% är </a:t>
            </a:r>
            <a:r>
              <a:rPr lang="sv-SE" u="sng" dirty="0" err="1" smtClean="0"/>
              <a:t>s.k</a:t>
            </a:r>
            <a:r>
              <a:rPr lang="sv-SE" u="sng" dirty="0" smtClean="0"/>
              <a:t> </a:t>
            </a:r>
            <a:r>
              <a:rPr lang="sv-SE" u="sng" dirty="0" err="1" smtClean="0"/>
              <a:t>Vishnuiter</a:t>
            </a:r>
            <a:r>
              <a:rPr lang="sv-SE" dirty="0" smtClean="0"/>
              <a:t>.</a:t>
            </a:r>
          </a:p>
          <a:p>
            <a:pPr lvl="1"/>
            <a:r>
              <a:rPr lang="sv-SE" dirty="0" smtClean="0"/>
              <a:t>För de flesta är alltså </a:t>
            </a:r>
            <a:r>
              <a:rPr lang="sv-SE" dirty="0" err="1" smtClean="0"/>
              <a:t>Moksha</a:t>
            </a:r>
            <a:r>
              <a:rPr lang="sv-SE" dirty="0" smtClean="0"/>
              <a:t> lika med att förenas med </a:t>
            </a:r>
            <a:r>
              <a:rPr lang="sv-SE" u="sng" dirty="0" err="1" smtClean="0"/>
              <a:t>Vishnu</a:t>
            </a:r>
            <a:r>
              <a:rPr lang="sv-SE" dirty="0" smtClean="0"/>
              <a:t>.</a:t>
            </a:r>
          </a:p>
          <a:p>
            <a:endParaRPr 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Yoga</a:t>
            </a:r>
          </a:p>
        </p:txBody>
      </p:sp>
      <p:sp>
        <p:nvSpPr>
          <p:cNvPr id="3075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042988"/>
          </a:xfrm>
        </p:spPr>
        <p:txBody>
          <a:bodyPr/>
          <a:lstStyle/>
          <a:p>
            <a:pPr>
              <a:buFontTx/>
              <a:buNone/>
            </a:pPr>
            <a:r>
              <a:rPr lang="sv-SE" smtClean="0"/>
              <a:t>Religion eller Hälsa</a:t>
            </a:r>
          </a:p>
          <a:p>
            <a:pPr>
              <a:buFontTx/>
              <a:buNone/>
            </a:pPr>
            <a:endParaRPr lang="sv-SE" smtClean="0"/>
          </a:p>
        </p:txBody>
      </p:sp>
      <p:pic>
        <p:nvPicPr>
          <p:cNvPr id="3076" name="Picture 2" descr="http://www.healthyoga.com/images/30384.beach_yoga_a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000250"/>
            <a:ext cx="4010025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Yoga</a:t>
            </a:r>
          </a:p>
        </p:txBody>
      </p:sp>
      <p:sp>
        <p:nvSpPr>
          <p:cNvPr id="4099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3686175" cy="4257675"/>
          </a:xfrm>
        </p:spPr>
        <p:txBody>
          <a:bodyPr/>
          <a:lstStyle/>
          <a:p>
            <a:pPr>
              <a:buFontTx/>
              <a:buNone/>
            </a:pPr>
            <a:r>
              <a:rPr lang="sv-SE" smtClean="0"/>
              <a:t>Religion eller Hälsa</a:t>
            </a:r>
          </a:p>
          <a:p>
            <a:pPr>
              <a:buFontTx/>
              <a:buNone/>
            </a:pPr>
            <a:r>
              <a:rPr lang="sv-SE" smtClean="0"/>
              <a:t>	Yoga stammar från vedisk tid, då brahminerna </a:t>
            </a:r>
            <a:r>
              <a:rPr lang="sv-SE" u="sng" smtClean="0"/>
              <a:t>fokuserade</a:t>
            </a:r>
            <a:r>
              <a:rPr lang="sv-SE" smtClean="0"/>
              <a:t> på sina ceremonier.</a:t>
            </a:r>
          </a:p>
        </p:txBody>
      </p:sp>
      <p:pic>
        <p:nvPicPr>
          <p:cNvPr id="4100" name="Picture 2" descr="http://www.healthyoga.com/images/30384.beach_yoga_a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000250"/>
            <a:ext cx="4010025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Yoga</a:t>
            </a:r>
          </a:p>
        </p:txBody>
      </p:sp>
      <p:sp>
        <p:nvSpPr>
          <p:cNvPr id="512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3757613" cy="4900613"/>
          </a:xfrm>
        </p:spPr>
        <p:txBody>
          <a:bodyPr/>
          <a:lstStyle/>
          <a:p>
            <a:pPr>
              <a:buFontTx/>
              <a:buNone/>
            </a:pPr>
            <a:r>
              <a:rPr lang="sv-SE" smtClean="0"/>
              <a:t>	Olika tekniker </a:t>
            </a:r>
          </a:p>
          <a:p>
            <a:pPr>
              <a:buFontTx/>
              <a:buNone/>
            </a:pPr>
            <a:r>
              <a:rPr lang="sv-SE" smtClean="0"/>
              <a:t>	Mål = nå </a:t>
            </a:r>
            <a:r>
              <a:rPr lang="sv-SE" u="sng" smtClean="0"/>
              <a:t>Moksha</a:t>
            </a:r>
            <a:r>
              <a:rPr lang="sv-SE" smtClean="0"/>
              <a:t>.</a:t>
            </a:r>
          </a:p>
          <a:p>
            <a:pPr>
              <a:buFontTx/>
              <a:buNone/>
            </a:pPr>
            <a:r>
              <a:rPr lang="sv-SE" smtClean="0"/>
              <a:t>	Hatha Yoga.</a:t>
            </a:r>
          </a:p>
          <a:p>
            <a:pPr>
              <a:buFontTx/>
              <a:buNone/>
            </a:pPr>
            <a:endParaRPr lang="sv-SE" smtClean="0"/>
          </a:p>
        </p:txBody>
      </p:sp>
      <p:pic>
        <p:nvPicPr>
          <p:cNvPr id="5124" name="Picture 2" descr="http://www.healthyoga.com/images/30384.beach_yoga_a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000250"/>
            <a:ext cx="4010025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Yoga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3757613" cy="4900613"/>
          </a:xfrm>
        </p:spPr>
        <p:txBody>
          <a:bodyPr/>
          <a:lstStyle/>
          <a:p>
            <a:pPr>
              <a:buFontTx/>
              <a:buNone/>
            </a:pPr>
            <a:r>
              <a:rPr lang="sv-SE" smtClean="0"/>
              <a:t>	Hatha Yoga - kroppsövningar</a:t>
            </a:r>
          </a:p>
          <a:p>
            <a:pPr>
              <a:buFontTx/>
              <a:buNone/>
            </a:pPr>
            <a:r>
              <a:rPr lang="sv-SE" smtClean="0"/>
              <a:t>	Mantra Yoga- Ljud och sång (Hare Krishna).</a:t>
            </a:r>
          </a:p>
          <a:p>
            <a:pPr>
              <a:buFontTx/>
              <a:buNone/>
            </a:pPr>
            <a:r>
              <a:rPr lang="sv-SE" smtClean="0"/>
              <a:t>	Raya Yoga</a:t>
            </a:r>
          </a:p>
          <a:p>
            <a:pPr>
              <a:buFontTx/>
              <a:buNone/>
            </a:pPr>
            <a:r>
              <a:rPr lang="sv-SE" smtClean="0"/>
              <a:t>	Kundalini Yoga</a:t>
            </a:r>
          </a:p>
          <a:p>
            <a:pPr>
              <a:buFontTx/>
              <a:buNone/>
            </a:pPr>
            <a:endParaRPr lang="sv-SE" smtClean="0"/>
          </a:p>
          <a:p>
            <a:pPr>
              <a:buFontTx/>
              <a:buNone/>
            </a:pPr>
            <a:endParaRPr lang="sv-SE" smtClean="0"/>
          </a:p>
        </p:txBody>
      </p:sp>
      <p:pic>
        <p:nvPicPr>
          <p:cNvPr id="6148" name="Picture 2" descr="Kundalini yog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0" y="1857375"/>
            <a:ext cx="2628900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 Moksha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mtClean="0"/>
              <a:t>Vishnuiter anser att Moksha är återfå samvaro med Vishnu. (70%)</a:t>
            </a:r>
          </a:p>
          <a:p>
            <a:r>
              <a:rPr lang="sv-SE" smtClean="0"/>
              <a:t>Shivaiter och Shaktister anser att Moksha är att åter få samvaro med Shiva eller gudinnan. (25%)</a:t>
            </a:r>
          </a:p>
          <a:p>
            <a:r>
              <a:rPr lang="sv-SE" smtClean="0"/>
              <a:t>S.k smarta anser att Moksha är att atman återgår till Brahman.</a:t>
            </a:r>
          </a:p>
          <a:p>
            <a:endParaRPr lang="sv-SE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Vägar till Moksha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mtClean="0"/>
              <a:t>Jnana Yoga – Kunskapens väg</a:t>
            </a:r>
          </a:p>
          <a:p>
            <a:r>
              <a:rPr lang="sv-SE" smtClean="0"/>
              <a:t>Karma Yoga – Handlingens väg</a:t>
            </a:r>
          </a:p>
          <a:p>
            <a:r>
              <a:rPr lang="sv-SE" smtClean="0"/>
              <a:t>Bhakti Yoga – Känslans väg</a:t>
            </a:r>
          </a:p>
          <a:p>
            <a:endParaRPr lang="sv-SE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Vägar till Moksha</a:t>
            </a:r>
          </a:p>
        </p:txBody>
      </p:sp>
      <p:sp>
        <p:nvSpPr>
          <p:cNvPr id="9219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mtClean="0"/>
              <a:t>Jnana Yoga – Kunskapens väg</a:t>
            </a:r>
          </a:p>
          <a:p>
            <a:pPr lvl="1"/>
            <a:r>
              <a:rPr lang="sv-SE" smtClean="0"/>
              <a:t>Att genom </a:t>
            </a:r>
            <a:r>
              <a:rPr lang="sv-SE" u="sng" smtClean="0"/>
              <a:t>flitigt tänkande </a:t>
            </a:r>
            <a:r>
              <a:rPr lang="sv-SE" smtClean="0"/>
              <a:t>inse att </a:t>
            </a:r>
            <a:r>
              <a:rPr lang="sv-SE" u="sng" smtClean="0"/>
              <a:t>atman</a:t>
            </a:r>
            <a:r>
              <a:rPr lang="sv-SE" smtClean="0"/>
              <a:t> är en del av </a:t>
            </a:r>
            <a:r>
              <a:rPr lang="sv-SE" u="sng" smtClean="0"/>
              <a:t>brahman</a:t>
            </a:r>
            <a:r>
              <a:rPr lang="sv-SE" smtClean="0"/>
              <a:t>. Och att vi är en del av samma verklighet, skadar du någon annan skadar du dig själv. </a:t>
            </a:r>
            <a:r>
              <a:rPr lang="sv-SE" u="sng" smtClean="0"/>
              <a:t>Tat twam asi – Det är du</a:t>
            </a:r>
            <a:r>
              <a:rPr lang="sv-SE" smtClean="0"/>
              <a:t>.</a:t>
            </a:r>
          </a:p>
          <a:p>
            <a:endParaRPr lang="sv-SE" smtClean="0"/>
          </a:p>
          <a:p>
            <a:r>
              <a:rPr lang="sv-SE" smtClean="0"/>
              <a:t>Karma Yoga – Handlingens väg</a:t>
            </a:r>
          </a:p>
          <a:p>
            <a:r>
              <a:rPr lang="sv-SE" smtClean="0"/>
              <a:t>Bhakti Yoga – Känslans väg</a:t>
            </a:r>
          </a:p>
          <a:p>
            <a:endParaRPr lang="sv-S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Vägar till Moksha</a:t>
            </a:r>
          </a:p>
        </p:txBody>
      </p:sp>
      <p:sp>
        <p:nvSpPr>
          <p:cNvPr id="10243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mtClean="0"/>
              <a:t>Jnana Yoga – Kunskapens väg</a:t>
            </a:r>
          </a:p>
          <a:p>
            <a:r>
              <a:rPr lang="sv-SE" smtClean="0"/>
              <a:t>Karma Yoga – Handlingens väg</a:t>
            </a:r>
          </a:p>
          <a:p>
            <a:pPr lvl="1"/>
            <a:r>
              <a:rPr lang="sv-SE" smtClean="0"/>
              <a:t>Du försöker helt enkelt </a:t>
            </a:r>
            <a:r>
              <a:rPr lang="sv-SE" u="sng" smtClean="0"/>
              <a:t>leva</a:t>
            </a:r>
            <a:r>
              <a:rPr lang="sv-SE" smtClean="0"/>
              <a:t> enligt din </a:t>
            </a:r>
            <a:r>
              <a:rPr lang="sv-SE" u="sng" smtClean="0"/>
              <a:t>dharma</a:t>
            </a:r>
            <a:r>
              <a:rPr lang="sv-SE" smtClean="0"/>
              <a:t>: </a:t>
            </a:r>
            <a:r>
              <a:rPr lang="sv-SE" u="sng" smtClean="0"/>
              <a:t>varna</a:t>
            </a:r>
            <a:r>
              <a:rPr lang="sv-SE" smtClean="0"/>
              <a:t>, </a:t>
            </a:r>
            <a:r>
              <a:rPr lang="sv-SE" u="sng" smtClean="0"/>
              <a:t>jati</a:t>
            </a:r>
            <a:r>
              <a:rPr lang="sv-SE" smtClean="0"/>
              <a:t>, ditt </a:t>
            </a:r>
            <a:r>
              <a:rPr lang="sv-SE" u="sng" smtClean="0"/>
              <a:t>kön</a:t>
            </a:r>
            <a:r>
              <a:rPr lang="sv-SE" smtClean="0"/>
              <a:t> och ditt </a:t>
            </a:r>
            <a:r>
              <a:rPr lang="sv-SE" u="sng" smtClean="0"/>
              <a:t>levnadsstadium</a:t>
            </a:r>
            <a:r>
              <a:rPr lang="sv-SE" smtClean="0"/>
              <a:t>. Tjäna samhället utan egoism.</a:t>
            </a:r>
          </a:p>
          <a:p>
            <a:r>
              <a:rPr lang="sv-SE" smtClean="0"/>
              <a:t>Bhakti Yoga – Känslans väg</a:t>
            </a:r>
          </a:p>
          <a:p>
            <a:endParaRPr lang="sv-SE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247</Words>
  <Application>Microsoft Office PowerPoint</Application>
  <PresentationFormat>Bildspel på skärmen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1" baseType="lpstr">
      <vt:lpstr>Office-tema</vt:lpstr>
      <vt:lpstr>Hinduismen</vt:lpstr>
      <vt:lpstr>Yoga</vt:lpstr>
      <vt:lpstr>Yoga</vt:lpstr>
      <vt:lpstr>Yoga</vt:lpstr>
      <vt:lpstr>Yoga</vt:lpstr>
      <vt:lpstr> Moksha</vt:lpstr>
      <vt:lpstr>Vägar till Moksha</vt:lpstr>
      <vt:lpstr>Vägar till Moksha</vt:lpstr>
      <vt:lpstr>Vägar till Moksha</vt:lpstr>
      <vt:lpstr>Vägar till Moksha</vt:lpstr>
    </vt:vector>
  </TitlesOfParts>
  <Company>Marks kommun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Hinduismen</dc:title>
  <dc:creator>marks gymnasieskola</dc:creator>
  <cp:lastModifiedBy>hp</cp:lastModifiedBy>
  <cp:revision>2</cp:revision>
  <dcterms:created xsi:type="dcterms:W3CDTF">2010-04-29T13:33:27Z</dcterms:created>
  <dcterms:modified xsi:type="dcterms:W3CDTF">2013-02-05T11:17:58Z</dcterms:modified>
</cp:coreProperties>
</file>