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79335-9B4D-428D-872E-C68DC4971378}" type="datetimeFigureOut">
              <a:rPr lang="sv-SE" smtClean="0"/>
              <a:t>2012-11-13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89BF8-5F4D-43C5-916B-596FAB7AA5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260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79335-9B4D-428D-872E-C68DC4971378}" type="datetimeFigureOut">
              <a:rPr lang="sv-SE" smtClean="0"/>
              <a:t>2012-11-13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89BF8-5F4D-43C5-916B-596FAB7AA5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8646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79335-9B4D-428D-872E-C68DC4971378}" type="datetimeFigureOut">
              <a:rPr lang="sv-SE" smtClean="0"/>
              <a:t>2012-11-13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89BF8-5F4D-43C5-916B-596FAB7AA5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309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79335-9B4D-428D-872E-C68DC4971378}" type="datetimeFigureOut">
              <a:rPr lang="sv-SE" smtClean="0"/>
              <a:t>2012-11-13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89BF8-5F4D-43C5-916B-596FAB7AA5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176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79335-9B4D-428D-872E-C68DC4971378}" type="datetimeFigureOut">
              <a:rPr lang="sv-SE" smtClean="0"/>
              <a:t>2012-11-13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89BF8-5F4D-43C5-916B-596FAB7AA5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197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79335-9B4D-428D-872E-C68DC4971378}" type="datetimeFigureOut">
              <a:rPr lang="sv-SE" smtClean="0"/>
              <a:t>2012-11-13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89BF8-5F4D-43C5-916B-596FAB7AA5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381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79335-9B4D-428D-872E-C68DC4971378}" type="datetimeFigureOut">
              <a:rPr lang="sv-SE" smtClean="0"/>
              <a:t>2012-11-13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89BF8-5F4D-43C5-916B-596FAB7AA5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164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79335-9B4D-428D-872E-C68DC4971378}" type="datetimeFigureOut">
              <a:rPr lang="sv-SE" smtClean="0"/>
              <a:t>2012-11-13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89BF8-5F4D-43C5-916B-596FAB7AA5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333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79335-9B4D-428D-872E-C68DC4971378}" type="datetimeFigureOut">
              <a:rPr lang="sv-SE" smtClean="0"/>
              <a:t>2012-11-13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89BF8-5F4D-43C5-916B-596FAB7AA5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3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79335-9B4D-428D-872E-C68DC4971378}" type="datetimeFigureOut">
              <a:rPr lang="sv-SE" smtClean="0"/>
              <a:t>2012-11-13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89BF8-5F4D-43C5-916B-596FAB7AA5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3894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79335-9B4D-428D-872E-C68DC4971378}" type="datetimeFigureOut">
              <a:rPr lang="sv-SE" smtClean="0"/>
              <a:t>2012-11-13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89BF8-5F4D-43C5-916B-596FAB7AA5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176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79335-9B4D-428D-872E-C68DC4971378}" type="datetimeFigureOut">
              <a:rPr lang="sv-SE" smtClean="0"/>
              <a:t>2012-11-13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89BF8-5F4D-43C5-916B-596FAB7AA5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150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/>
          <p:cNvSpPr/>
          <p:nvPr/>
        </p:nvSpPr>
        <p:spPr>
          <a:xfrm>
            <a:off x="2339752" y="2924944"/>
            <a:ext cx="3168352" cy="1656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Ellips 5"/>
          <p:cNvSpPr/>
          <p:nvPr/>
        </p:nvSpPr>
        <p:spPr>
          <a:xfrm>
            <a:off x="0" y="0"/>
            <a:ext cx="5292080" cy="2708920"/>
          </a:xfrm>
          <a:prstGeom prst="ellipse">
            <a:avLst/>
          </a:prstGeom>
          <a:solidFill>
            <a:srgbClr val="FFFF99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</p:txBody>
      </p:sp>
      <p:sp>
        <p:nvSpPr>
          <p:cNvPr id="7" name="Ellips 6"/>
          <p:cNvSpPr/>
          <p:nvPr/>
        </p:nvSpPr>
        <p:spPr>
          <a:xfrm>
            <a:off x="4932040" y="2348880"/>
            <a:ext cx="2016224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/>
          <p:cNvSpPr/>
          <p:nvPr/>
        </p:nvSpPr>
        <p:spPr>
          <a:xfrm>
            <a:off x="6804248" y="2492896"/>
            <a:ext cx="1979712" cy="1656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/>
          <p:cNvSpPr/>
          <p:nvPr/>
        </p:nvSpPr>
        <p:spPr>
          <a:xfrm>
            <a:off x="2627784" y="4581128"/>
            <a:ext cx="4104456" cy="22768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/>
          <p:cNvSpPr/>
          <p:nvPr/>
        </p:nvSpPr>
        <p:spPr>
          <a:xfrm>
            <a:off x="0" y="2492896"/>
            <a:ext cx="2483768" cy="4365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/>
          <p:cNvSpPr/>
          <p:nvPr/>
        </p:nvSpPr>
        <p:spPr>
          <a:xfrm>
            <a:off x="6767736" y="3933056"/>
            <a:ext cx="2376264" cy="23042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extruta 12"/>
          <p:cNvSpPr txBox="1"/>
          <p:nvPr/>
        </p:nvSpPr>
        <p:spPr>
          <a:xfrm>
            <a:off x="395536" y="260648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u="sng" dirty="0" smtClean="0"/>
              <a:t>Upplysningen 1699-1780</a:t>
            </a:r>
          </a:p>
        </p:txBody>
      </p:sp>
      <p:sp>
        <p:nvSpPr>
          <p:cNvPr id="12" name="Ellips 11"/>
          <p:cNvSpPr/>
          <p:nvPr/>
        </p:nvSpPr>
        <p:spPr>
          <a:xfrm>
            <a:off x="5004048" y="1196752"/>
            <a:ext cx="2088232" cy="1124744"/>
          </a:xfrm>
          <a:prstGeom prst="ellipse">
            <a:avLst/>
          </a:prstGeom>
          <a:solidFill>
            <a:srgbClr val="FFFF99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</p:txBody>
      </p:sp>
      <p:sp>
        <p:nvSpPr>
          <p:cNvPr id="14" name="Ellips 13"/>
          <p:cNvSpPr/>
          <p:nvPr/>
        </p:nvSpPr>
        <p:spPr>
          <a:xfrm>
            <a:off x="7236296" y="0"/>
            <a:ext cx="1907704" cy="1196752"/>
          </a:xfrm>
          <a:prstGeom prst="ellipse">
            <a:avLst/>
          </a:prstGeom>
          <a:solidFill>
            <a:srgbClr val="FFFF99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</p:txBody>
      </p:sp>
      <p:sp>
        <p:nvSpPr>
          <p:cNvPr id="15" name="Ellips 14"/>
          <p:cNvSpPr/>
          <p:nvPr/>
        </p:nvSpPr>
        <p:spPr>
          <a:xfrm>
            <a:off x="5076056" y="0"/>
            <a:ext cx="2160240" cy="1268760"/>
          </a:xfrm>
          <a:prstGeom prst="ellipse">
            <a:avLst/>
          </a:prstGeom>
          <a:solidFill>
            <a:srgbClr val="FFFF99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</p:txBody>
      </p:sp>
      <p:sp>
        <p:nvSpPr>
          <p:cNvPr id="16" name="Ellips 15"/>
          <p:cNvSpPr/>
          <p:nvPr/>
        </p:nvSpPr>
        <p:spPr>
          <a:xfrm>
            <a:off x="7020272" y="1124744"/>
            <a:ext cx="2123728" cy="1296144"/>
          </a:xfrm>
          <a:prstGeom prst="ellipse">
            <a:avLst/>
          </a:prstGeom>
          <a:solidFill>
            <a:srgbClr val="FFFF99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</p:txBody>
      </p:sp>
      <p:sp>
        <p:nvSpPr>
          <p:cNvPr id="17" name="textruta 16"/>
          <p:cNvSpPr txBox="1"/>
          <p:nvPr/>
        </p:nvSpPr>
        <p:spPr>
          <a:xfrm>
            <a:off x="5148064" y="0"/>
            <a:ext cx="2117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u="sng" dirty="0" smtClean="0"/>
              <a:t>John Locke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7812360" y="0"/>
            <a:ext cx="66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200" u="sng" dirty="0" smtClean="0"/>
              <a:t>Voltaire</a:t>
            </a:r>
          </a:p>
          <a:p>
            <a:pPr algn="ctr"/>
            <a:endParaRPr lang="sv-SE" sz="1200" i="1" dirty="0"/>
          </a:p>
        </p:txBody>
      </p:sp>
      <p:sp>
        <p:nvSpPr>
          <p:cNvPr id="21" name="textruta 20"/>
          <p:cNvSpPr txBox="1"/>
          <p:nvPr/>
        </p:nvSpPr>
        <p:spPr>
          <a:xfrm>
            <a:off x="5724128" y="1340768"/>
            <a:ext cx="779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200" u="sng" dirty="0" smtClean="0"/>
              <a:t>Rousseau</a:t>
            </a:r>
          </a:p>
          <a:p>
            <a:pPr algn="ctr"/>
            <a:endParaRPr lang="sv-SE" sz="1200" dirty="0"/>
          </a:p>
        </p:txBody>
      </p:sp>
      <p:sp>
        <p:nvSpPr>
          <p:cNvPr id="22" name="textruta 21"/>
          <p:cNvSpPr txBox="1"/>
          <p:nvPr/>
        </p:nvSpPr>
        <p:spPr>
          <a:xfrm>
            <a:off x="7740352" y="1268760"/>
            <a:ext cx="1016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sz="1200" u="sng" dirty="0" smtClean="0"/>
              <a:t>Montesquieu</a:t>
            </a:r>
          </a:p>
          <a:p>
            <a:pPr algn="r"/>
            <a:endParaRPr lang="sv-SE" sz="1200" u="sng" dirty="0"/>
          </a:p>
        </p:txBody>
      </p:sp>
      <p:sp>
        <p:nvSpPr>
          <p:cNvPr id="23" name="Ellips 22"/>
          <p:cNvSpPr/>
          <p:nvPr/>
        </p:nvSpPr>
        <p:spPr>
          <a:xfrm>
            <a:off x="3419872" y="1772816"/>
            <a:ext cx="2016224" cy="980728"/>
          </a:xfrm>
          <a:prstGeom prst="ellipse">
            <a:avLst/>
          </a:prstGeom>
          <a:solidFill>
            <a:srgbClr val="FFFF99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endParaRPr lang="sv-SE" dirty="0"/>
          </a:p>
          <a:p>
            <a:pPr algn="ctr"/>
            <a:endParaRPr lang="sv-SE" dirty="0" smtClean="0"/>
          </a:p>
        </p:txBody>
      </p:sp>
      <p:sp>
        <p:nvSpPr>
          <p:cNvPr id="24" name="textruta 23"/>
          <p:cNvSpPr txBox="1"/>
          <p:nvPr/>
        </p:nvSpPr>
        <p:spPr>
          <a:xfrm>
            <a:off x="3851920" y="1916832"/>
            <a:ext cx="655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u="sng" dirty="0" smtClean="0"/>
              <a:t>Diderot</a:t>
            </a:r>
          </a:p>
        </p:txBody>
      </p:sp>
      <p:sp>
        <p:nvSpPr>
          <p:cNvPr id="25" name="textruta 24"/>
          <p:cNvSpPr txBox="1"/>
          <p:nvPr/>
        </p:nvSpPr>
        <p:spPr>
          <a:xfrm>
            <a:off x="2483768" y="3140968"/>
            <a:ext cx="2578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u="sng" dirty="0" smtClean="0"/>
              <a:t>Amerikanska frihetskriget</a:t>
            </a:r>
          </a:p>
        </p:txBody>
      </p:sp>
      <p:sp>
        <p:nvSpPr>
          <p:cNvPr id="26" name="textruta 25"/>
          <p:cNvSpPr txBox="1"/>
          <p:nvPr/>
        </p:nvSpPr>
        <p:spPr>
          <a:xfrm>
            <a:off x="0" y="2703016"/>
            <a:ext cx="23762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u="sng" dirty="0" smtClean="0"/>
              <a:t>Varför?</a:t>
            </a:r>
          </a:p>
          <a:p>
            <a:pPr algn="ctr"/>
            <a:r>
              <a:rPr lang="sv-SE" sz="1400" b="1" dirty="0" smtClean="0"/>
              <a:t>Idéer</a:t>
            </a:r>
          </a:p>
          <a:p>
            <a:pPr algn="ctr"/>
            <a:endParaRPr lang="sv-SE" sz="1400" b="1" dirty="0" smtClean="0"/>
          </a:p>
          <a:p>
            <a:pPr algn="ctr"/>
            <a:endParaRPr lang="sv-SE" sz="1400" b="1" dirty="0" smtClean="0"/>
          </a:p>
          <a:p>
            <a:pPr algn="ctr"/>
            <a:endParaRPr lang="sv-SE" sz="1400" b="1" dirty="0" smtClean="0"/>
          </a:p>
          <a:p>
            <a:pPr algn="ctr"/>
            <a:endParaRPr lang="sv-SE" sz="1400" b="1" dirty="0" smtClean="0"/>
          </a:p>
          <a:p>
            <a:pPr algn="ctr"/>
            <a:endParaRPr lang="sv-SE" sz="1400" b="1" dirty="0" smtClean="0"/>
          </a:p>
          <a:p>
            <a:pPr algn="ctr"/>
            <a:endParaRPr lang="sv-SE" sz="1400" b="1" dirty="0" smtClean="0"/>
          </a:p>
          <a:p>
            <a:pPr algn="ctr"/>
            <a:endParaRPr lang="sv-SE" sz="1400" b="1" dirty="0" smtClean="0"/>
          </a:p>
          <a:p>
            <a:pPr algn="ctr"/>
            <a:r>
              <a:rPr lang="sv-SE" sz="1400" b="1" dirty="0" smtClean="0"/>
              <a:t>Händelser</a:t>
            </a:r>
          </a:p>
          <a:p>
            <a:pPr algn="ctr"/>
            <a:endParaRPr lang="sv-SE" sz="1400" dirty="0" smtClean="0"/>
          </a:p>
          <a:p>
            <a:pPr algn="ctr"/>
            <a:endParaRPr lang="sv-SE" dirty="0"/>
          </a:p>
        </p:txBody>
      </p:sp>
      <p:sp>
        <p:nvSpPr>
          <p:cNvPr id="27" name="Ned 26"/>
          <p:cNvSpPr/>
          <p:nvPr/>
        </p:nvSpPr>
        <p:spPr>
          <a:xfrm>
            <a:off x="0" y="276999"/>
            <a:ext cx="467544" cy="30079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Inspiratio</a:t>
            </a:r>
            <a:r>
              <a:rPr lang="sv-SE" dirty="0" smtClean="0"/>
              <a:t>n</a:t>
            </a:r>
            <a:endParaRPr lang="sv-SE" dirty="0"/>
          </a:p>
        </p:txBody>
      </p:sp>
      <p:sp>
        <p:nvSpPr>
          <p:cNvPr id="28" name="textruta 27"/>
          <p:cNvSpPr txBox="1"/>
          <p:nvPr/>
        </p:nvSpPr>
        <p:spPr>
          <a:xfrm>
            <a:off x="5364088" y="2420888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u="sng" dirty="0" smtClean="0"/>
              <a:t>Vad  hände?</a:t>
            </a:r>
          </a:p>
        </p:txBody>
      </p:sp>
      <p:sp>
        <p:nvSpPr>
          <p:cNvPr id="29" name="textruta 28"/>
          <p:cNvSpPr txBox="1"/>
          <p:nvPr/>
        </p:nvSpPr>
        <p:spPr>
          <a:xfrm>
            <a:off x="7380312" y="2492896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Hur?</a:t>
            </a:r>
          </a:p>
        </p:txBody>
      </p:sp>
      <p:sp>
        <p:nvSpPr>
          <p:cNvPr id="30" name="textruta 29"/>
          <p:cNvSpPr txBox="1"/>
          <p:nvPr/>
        </p:nvSpPr>
        <p:spPr>
          <a:xfrm>
            <a:off x="3059832" y="4653136"/>
            <a:ext cx="2952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u="sng" dirty="0" smtClean="0"/>
              <a:t>Kändisar</a:t>
            </a:r>
          </a:p>
          <a:p>
            <a:r>
              <a:rPr lang="sv-SE" sz="1200" b="1" dirty="0" smtClean="0"/>
              <a:t>     GB             	 ”USA”</a:t>
            </a:r>
          </a:p>
          <a:p>
            <a:endParaRPr lang="sv-SE" sz="1200" dirty="0"/>
          </a:p>
        </p:txBody>
      </p:sp>
      <p:sp>
        <p:nvSpPr>
          <p:cNvPr id="42" name="textruta 41"/>
          <p:cNvSpPr txBox="1"/>
          <p:nvPr/>
        </p:nvSpPr>
        <p:spPr>
          <a:xfrm>
            <a:off x="7213728" y="4149080"/>
            <a:ext cx="91114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u="sng" dirty="0" smtClean="0"/>
              <a:t>Effekter</a:t>
            </a:r>
          </a:p>
          <a:p>
            <a:endParaRPr lang="sv-SE" sz="1200" dirty="0" smtClean="0"/>
          </a:p>
          <a:p>
            <a:endParaRPr lang="sv-SE" sz="1200" dirty="0"/>
          </a:p>
        </p:txBody>
      </p:sp>
      <p:sp>
        <p:nvSpPr>
          <p:cNvPr id="45" name="Ned 44"/>
          <p:cNvSpPr/>
          <p:nvPr/>
        </p:nvSpPr>
        <p:spPr>
          <a:xfrm>
            <a:off x="6997704" y="5391800"/>
            <a:ext cx="21602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Rektangel 46"/>
          <p:cNvSpPr/>
          <p:nvPr/>
        </p:nvSpPr>
        <p:spPr>
          <a:xfrm>
            <a:off x="6389948" y="6324281"/>
            <a:ext cx="2808312" cy="530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FRANSKA REVOLUTIONEN</a:t>
            </a:r>
            <a:endParaRPr lang="sv-SE" dirty="0"/>
          </a:p>
        </p:txBody>
      </p:sp>
      <p:pic>
        <p:nvPicPr>
          <p:cNvPr id="39" name="Picture 10" descr="C:\Documents and Settings\lm\Mina dokument\Mina bilder\voltaire.portrai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236296" y="1"/>
            <a:ext cx="394935" cy="476672"/>
          </a:xfrm>
          <a:prstGeom prst="rect">
            <a:avLst/>
          </a:prstGeom>
          <a:noFill/>
          <a:ln/>
        </p:spPr>
      </p:pic>
      <p:pic>
        <p:nvPicPr>
          <p:cNvPr id="40" name="Picture 13" descr="C:\Documents and Settings\lm\Mina dokument\Mina bilder\Montesquieu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092280" y="908720"/>
            <a:ext cx="550291" cy="592037"/>
          </a:xfrm>
          <a:prstGeom prst="rect">
            <a:avLst/>
          </a:prstGeom>
          <a:noFill/>
          <a:ln/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916832"/>
            <a:ext cx="77668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16" descr="C:\Documents and Settings\lm\Mina dokument\Mina bilder\rousseau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5148064" y="908720"/>
            <a:ext cx="577826" cy="735093"/>
          </a:xfrm>
          <a:prstGeom prst="rect">
            <a:avLst/>
          </a:prstGeom>
          <a:noFill/>
          <a:ln/>
        </p:spPr>
      </p:pic>
      <p:pic>
        <p:nvPicPr>
          <p:cNvPr id="4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0"/>
            <a:ext cx="432867" cy="56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9992" y="1556792"/>
            <a:ext cx="494214" cy="613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762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Bildspel på skärmen (4:3)</PresentationFormat>
  <Paragraphs>90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hp</dc:creator>
  <cp:lastModifiedBy>hp</cp:lastModifiedBy>
  <cp:revision>1</cp:revision>
  <dcterms:created xsi:type="dcterms:W3CDTF">2012-11-13T09:59:34Z</dcterms:created>
  <dcterms:modified xsi:type="dcterms:W3CDTF">2012-11-13T10:00:01Z</dcterms:modified>
</cp:coreProperties>
</file>