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0B36C5-AC19-4DE4-B650-D14E386B8058}" type="datetimeFigureOut">
              <a:rPr lang="sv-SE" smtClean="0"/>
              <a:t>2012-09-25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4FA81-4971-45E1-BCEA-8A6CBC96FCAA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C5649-1F82-4DCB-B8ED-F53C4955084E}" type="slidenum">
              <a:rPr lang="sv-SE" smtClean="0"/>
              <a:t>1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D02C-9EA6-408A-9BE9-11293618DA36}" type="datetimeFigureOut">
              <a:rPr lang="sv-SE" smtClean="0"/>
              <a:t>2012-09-25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6626-A82F-4192-9706-C70C4FA7BED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D02C-9EA6-408A-9BE9-11293618DA36}" type="datetimeFigureOut">
              <a:rPr lang="sv-SE" smtClean="0"/>
              <a:t>2012-09-25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6626-A82F-4192-9706-C70C4FA7BED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D02C-9EA6-408A-9BE9-11293618DA36}" type="datetimeFigureOut">
              <a:rPr lang="sv-SE" smtClean="0"/>
              <a:t>2012-09-25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6626-A82F-4192-9706-C70C4FA7BED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D02C-9EA6-408A-9BE9-11293618DA36}" type="datetimeFigureOut">
              <a:rPr lang="sv-SE" smtClean="0"/>
              <a:t>2012-09-25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6626-A82F-4192-9706-C70C4FA7BED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D02C-9EA6-408A-9BE9-11293618DA36}" type="datetimeFigureOut">
              <a:rPr lang="sv-SE" smtClean="0"/>
              <a:t>2012-09-25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6626-A82F-4192-9706-C70C4FA7BED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D02C-9EA6-408A-9BE9-11293618DA36}" type="datetimeFigureOut">
              <a:rPr lang="sv-SE" smtClean="0"/>
              <a:t>2012-09-25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6626-A82F-4192-9706-C70C4FA7BED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D02C-9EA6-408A-9BE9-11293618DA36}" type="datetimeFigureOut">
              <a:rPr lang="sv-SE" smtClean="0"/>
              <a:t>2012-09-25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6626-A82F-4192-9706-C70C4FA7BED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D02C-9EA6-408A-9BE9-11293618DA36}" type="datetimeFigureOut">
              <a:rPr lang="sv-SE" smtClean="0"/>
              <a:t>2012-09-25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6626-A82F-4192-9706-C70C4FA7BED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D02C-9EA6-408A-9BE9-11293618DA36}" type="datetimeFigureOut">
              <a:rPr lang="sv-SE" smtClean="0"/>
              <a:t>2012-09-25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6626-A82F-4192-9706-C70C4FA7BED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D02C-9EA6-408A-9BE9-11293618DA36}" type="datetimeFigureOut">
              <a:rPr lang="sv-SE" smtClean="0"/>
              <a:t>2012-09-25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6626-A82F-4192-9706-C70C4FA7BED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D02C-9EA6-408A-9BE9-11293618DA36}" type="datetimeFigureOut">
              <a:rPr lang="sv-SE" smtClean="0"/>
              <a:t>2012-09-25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6626-A82F-4192-9706-C70C4FA7BED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6D02C-9EA6-408A-9BE9-11293618DA36}" type="datetimeFigureOut">
              <a:rPr lang="sv-SE" smtClean="0"/>
              <a:t>2012-09-25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06626-A82F-4192-9706-C70C4FA7BEDC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4"/>
          <p:cNvCxnSpPr/>
          <p:nvPr/>
        </p:nvCxnSpPr>
        <p:spPr>
          <a:xfrm>
            <a:off x="251520" y="1916832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ruta 5"/>
          <p:cNvSpPr txBox="1"/>
          <p:nvPr/>
        </p:nvSpPr>
        <p:spPr>
          <a:xfrm>
            <a:off x="0" y="188640"/>
            <a:ext cx="16514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b="1" dirty="0" smtClean="0"/>
              <a:t>”Den mörka</a:t>
            </a:r>
          </a:p>
          <a:p>
            <a:r>
              <a:rPr lang="sv-SE" sz="2000" b="1" dirty="0" smtClean="0"/>
              <a:t>Medeltiden?</a:t>
            </a:r>
            <a:r>
              <a:rPr lang="sv-SE" sz="2000" dirty="0" smtClean="0"/>
              <a:t>”</a:t>
            </a:r>
            <a:endParaRPr lang="sv-SE" sz="2000" dirty="0"/>
          </a:p>
        </p:txBody>
      </p:sp>
      <p:cxnSp>
        <p:nvCxnSpPr>
          <p:cNvPr id="8" name="Rak 7"/>
          <p:cNvCxnSpPr/>
          <p:nvPr/>
        </p:nvCxnSpPr>
        <p:spPr>
          <a:xfrm>
            <a:off x="3419872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k 8"/>
          <p:cNvCxnSpPr/>
          <p:nvPr/>
        </p:nvCxnSpPr>
        <p:spPr>
          <a:xfrm>
            <a:off x="5220072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/>
          <p:cNvCxnSpPr/>
          <p:nvPr/>
        </p:nvCxnSpPr>
        <p:spPr>
          <a:xfrm>
            <a:off x="1619672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7164288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ihandsfigur 14"/>
          <p:cNvSpPr/>
          <p:nvPr/>
        </p:nvSpPr>
        <p:spPr>
          <a:xfrm>
            <a:off x="-324544" y="3356992"/>
            <a:ext cx="9703558" cy="2015320"/>
          </a:xfrm>
          <a:custGeom>
            <a:avLst/>
            <a:gdLst>
              <a:gd name="connsiteX0" fmla="*/ 0 w 9703558"/>
              <a:gd name="connsiteY0" fmla="*/ 582305 h 2015320"/>
              <a:gd name="connsiteX1" fmla="*/ 1569492 w 9703558"/>
              <a:gd name="connsiteY1" fmla="*/ 568657 h 2015320"/>
              <a:gd name="connsiteX2" fmla="*/ 2429301 w 9703558"/>
              <a:gd name="connsiteY2" fmla="*/ 2001672 h 2015320"/>
              <a:gd name="connsiteX3" fmla="*/ 3384644 w 9703558"/>
              <a:gd name="connsiteY3" fmla="*/ 486770 h 2015320"/>
              <a:gd name="connsiteX4" fmla="*/ 5172501 w 9703558"/>
              <a:gd name="connsiteY4" fmla="*/ 268406 h 2015320"/>
              <a:gd name="connsiteX5" fmla="*/ 7083188 w 9703558"/>
              <a:gd name="connsiteY5" fmla="*/ 1988024 h 2015320"/>
              <a:gd name="connsiteX6" fmla="*/ 8379725 w 9703558"/>
              <a:gd name="connsiteY6" fmla="*/ 322997 h 2015320"/>
              <a:gd name="connsiteX7" fmla="*/ 9021170 w 9703558"/>
              <a:gd name="connsiteY7" fmla="*/ 50042 h 2015320"/>
              <a:gd name="connsiteX8" fmla="*/ 9703558 w 9703558"/>
              <a:gd name="connsiteY8" fmla="*/ 22746 h 201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03558" h="2015320">
                <a:moveTo>
                  <a:pt x="0" y="582305"/>
                </a:moveTo>
                <a:cubicBezTo>
                  <a:pt x="582304" y="457200"/>
                  <a:pt x="1164609" y="332096"/>
                  <a:pt x="1569492" y="568657"/>
                </a:cubicBezTo>
                <a:cubicBezTo>
                  <a:pt x="1974375" y="805218"/>
                  <a:pt x="2126776" y="2015320"/>
                  <a:pt x="2429301" y="2001672"/>
                </a:cubicBezTo>
                <a:cubicBezTo>
                  <a:pt x="2731826" y="1988024"/>
                  <a:pt x="2927444" y="775648"/>
                  <a:pt x="3384644" y="486770"/>
                </a:cubicBezTo>
                <a:cubicBezTo>
                  <a:pt x="3841844" y="197892"/>
                  <a:pt x="4556077" y="18197"/>
                  <a:pt x="5172501" y="268406"/>
                </a:cubicBezTo>
                <a:cubicBezTo>
                  <a:pt x="5788925" y="518615"/>
                  <a:pt x="6548651" y="1978926"/>
                  <a:pt x="7083188" y="1988024"/>
                </a:cubicBezTo>
                <a:cubicBezTo>
                  <a:pt x="7617725" y="1997123"/>
                  <a:pt x="8056728" y="645994"/>
                  <a:pt x="8379725" y="322997"/>
                </a:cubicBezTo>
                <a:cubicBezTo>
                  <a:pt x="8702722" y="0"/>
                  <a:pt x="8800531" y="100084"/>
                  <a:pt x="9021170" y="50042"/>
                </a:cubicBezTo>
                <a:cubicBezTo>
                  <a:pt x="9241809" y="0"/>
                  <a:pt x="9472683" y="11373"/>
                  <a:pt x="9703558" y="2274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textruta 15"/>
          <p:cNvSpPr txBox="1"/>
          <p:nvPr/>
        </p:nvSpPr>
        <p:spPr>
          <a:xfrm>
            <a:off x="1331640" y="206084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476</a:t>
            </a:r>
            <a:endParaRPr lang="sv-SE" dirty="0"/>
          </a:p>
        </p:txBody>
      </p:sp>
      <p:sp>
        <p:nvSpPr>
          <p:cNvPr id="17" name="textruta 16"/>
          <p:cNvSpPr txBox="1"/>
          <p:nvPr/>
        </p:nvSpPr>
        <p:spPr>
          <a:xfrm>
            <a:off x="3203848" y="206084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1000</a:t>
            </a:r>
            <a:endParaRPr lang="sv-SE" dirty="0"/>
          </a:p>
        </p:txBody>
      </p:sp>
      <p:sp>
        <p:nvSpPr>
          <p:cNvPr id="19" name="textruta 18"/>
          <p:cNvSpPr txBox="1"/>
          <p:nvPr/>
        </p:nvSpPr>
        <p:spPr>
          <a:xfrm>
            <a:off x="4932040" y="206084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1300</a:t>
            </a:r>
            <a:endParaRPr lang="sv-SE" dirty="0"/>
          </a:p>
        </p:txBody>
      </p:sp>
      <p:sp>
        <p:nvSpPr>
          <p:cNvPr id="20" name="textruta 19"/>
          <p:cNvSpPr txBox="1"/>
          <p:nvPr/>
        </p:nvSpPr>
        <p:spPr>
          <a:xfrm>
            <a:off x="6876256" y="206084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1500</a:t>
            </a:r>
            <a:endParaRPr lang="sv-SE" dirty="0"/>
          </a:p>
        </p:txBody>
      </p:sp>
      <p:cxnSp>
        <p:nvCxnSpPr>
          <p:cNvPr id="22" name="Rak 21"/>
          <p:cNvCxnSpPr/>
          <p:nvPr/>
        </p:nvCxnSpPr>
        <p:spPr>
          <a:xfrm>
            <a:off x="2951312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ruta 23"/>
          <p:cNvSpPr txBox="1"/>
          <p:nvPr/>
        </p:nvSpPr>
        <p:spPr>
          <a:xfrm>
            <a:off x="0" y="3501008"/>
            <a:ext cx="1014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/>
              <a:t>Ekonomi</a:t>
            </a:r>
            <a:endParaRPr lang="sv-SE" b="1" dirty="0"/>
          </a:p>
        </p:txBody>
      </p:sp>
      <p:sp>
        <p:nvSpPr>
          <p:cNvPr id="35" name="textruta 34"/>
          <p:cNvSpPr txBox="1"/>
          <p:nvPr/>
        </p:nvSpPr>
        <p:spPr>
          <a:xfrm>
            <a:off x="251520" y="908720"/>
            <a:ext cx="1242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 smtClean="0"/>
              <a:t>Folkvandringar</a:t>
            </a:r>
          </a:p>
          <a:p>
            <a:r>
              <a:rPr lang="sv-SE" sz="1200" b="1" dirty="0" smtClean="0"/>
              <a:t>Hunner, goter,</a:t>
            </a:r>
          </a:p>
          <a:p>
            <a:r>
              <a:rPr lang="sv-SE" sz="1200" dirty="0" smtClean="0"/>
              <a:t>Vandaler</a:t>
            </a:r>
            <a:r>
              <a:rPr lang="sv-SE" sz="1200" b="1" dirty="0" smtClean="0"/>
              <a:t>, angler,</a:t>
            </a:r>
          </a:p>
          <a:p>
            <a:r>
              <a:rPr lang="sv-SE" sz="1200" b="1" dirty="0" smtClean="0"/>
              <a:t>Saxare, </a:t>
            </a:r>
            <a:r>
              <a:rPr lang="sv-SE" sz="1200" b="1" dirty="0" err="1" smtClean="0"/>
              <a:t>juter</a:t>
            </a:r>
            <a:r>
              <a:rPr lang="sv-SE" sz="1200" b="1" dirty="0" smtClean="0"/>
              <a:t> </a:t>
            </a:r>
            <a:endParaRPr lang="sv-SE" sz="1200" b="1" dirty="0"/>
          </a:p>
        </p:txBody>
      </p:sp>
      <p:sp>
        <p:nvSpPr>
          <p:cNvPr id="36" name="textruta 35"/>
          <p:cNvSpPr txBox="1"/>
          <p:nvPr/>
        </p:nvSpPr>
        <p:spPr>
          <a:xfrm>
            <a:off x="1691680" y="188640"/>
            <a:ext cx="167866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u="sng" dirty="0" smtClean="0"/>
              <a:t>Politik</a:t>
            </a:r>
          </a:p>
          <a:p>
            <a:r>
              <a:rPr lang="sv-SE" b="1" dirty="0" smtClean="0"/>
              <a:t>Roms arvtagare</a:t>
            </a:r>
          </a:p>
          <a:p>
            <a:r>
              <a:rPr lang="sv-SE" sz="1200" b="1" dirty="0" smtClean="0"/>
              <a:t>Bysans</a:t>
            </a:r>
          </a:p>
          <a:p>
            <a:r>
              <a:rPr lang="sv-SE" sz="1200" b="1" dirty="0" smtClean="0"/>
              <a:t>Kalifatet</a:t>
            </a:r>
          </a:p>
          <a:p>
            <a:r>
              <a:rPr lang="sv-SE" sz="1200" b="1" dirty="0" err="1" smtClean="0"/>
              <a:t>Frankerriket</a:t>
            </a:r>
            <a:endParaRPr lang="sv-SE" sz="1200" b="1" dirty="0" smtClean="0"/>
          </a:p>
          <a:p>
            <a:r>
              <a:rPr lang="sv-SE" sz="1200" b="1" dirty="0" smtClean="0"/>
              <a:t>Katolska kyrkan</a:t>
            </a:r>
            <a:endParaRPr lang="sv-SE" sz="1200" b="1" dirty="0"/>
          </a:p>
        </p:txBody>
      </p:sp>
      <p:sp>
        <p:nvSpPr>
          <p:cNvPr id="37" name="textruta 36"/>
          <p:cNvSpPr txBox="1"/>
          <p:nvPr/>
        </p:nvSpPr>
        <p:spPr>
          <a:xfrm>
            <a:off x="1763688" y="1844824"/>
            <a:ext cx="1611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/>
              <a:t>Tidig medeltid</a:t>
            </a:r>
          </a:p>
          <a:p>
            <a:pPr algn="ctr"/>
            <a:r>
              <a:rPr lang="sv-SE" b="1" dirty="0"/>
              <a:t>M</a:t>
            </a:r>
            <a:r>
              <a:rPr lang="sv-SE" b="1" dirty="0" smtClean="0"/>
              <a:t>örk</a:t>
            </a:r>
            <a:endParaRPr lang="sv-SE" b="1" dirty="0"/>
          </a:p>
        </p:txBody>
      </p:sp>
      <p:sp>
        <p:nvSpPr>
          <p:cNvPr id="38" name="textruta 37"/>
          <p:cNvSpPr txBox="1"/>
          <p:nvPr/>
        </p:nvSpPr>
        <p:spPr>
          <a:xfrm>
            <a:off x="3635896" y="1844824"/>
            <a:ext cx="1420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/>
              <a:t>Högmedeltid</a:t>
            </a:r>
          </a:p>
          <a:p>
            <a:r>
              <a:rPr lang="sv-SE" b="1" dirty="0" smtClean="0"/>
              <a:t>         Ljus</a:t>
            </a:r>
            <a:endParaRPr lang="sv-SE" b="1" dirty="0"/>
          </a:p>
        </p:txBody>
      </p:sp>
      <p:sp>
        <p:nvSpPr>
          <p:cNvPr id="39" name="textruta 38"/>
          <p:cNvSpPr txBox="1"/>
          <p:nvPr/>
        </p:nvSpPr>
        <p:spPr>
          <a:xfrm>
            <a:off x="5508104" y="1844824"/>
            <a:ext cx="1390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/>
              <a:t>Senmedeltid</a:t>
            </a:r>
          </a:p>
          <a:p>
            <a:r>
              <a:rPr lang="sv-SE" b="1" dirty="0" smtClean="0"/>
              <a:t>       Mörk</a:t>
            </a:r>
            <a:endParaRPr lang="sv-SE" b="1" dirty="0"/>
          </a:p>
        </p:txBody>
      </p:sp>
      <p:sp>
        <p:nvSpPr>
          <p:cNvPr id="40" name="textruta 39"/>
          <p:cNvSpPr txBox="1"/>
          <p:nvPr/>
        </p:nvSpPr>
        <p:spPr>
          <a:xfrm>
            <a:off x="7380312" y="1988840"/>
            <a:ext cx="1413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/>
              <a:t>Renässansen</a:t>
            </a:r>
            <a:endParaRPr lang="sv-SE" b="1" dirty="0"/>
          </a:p>
        </p:txBody>
      </p:sp>
      <p:sp>
        <p:nvSpPr>
          <p:cNvPr id="41" name="textruta 40"/>
          <p:cNvSpPr txBox="1"/>
          <p:nvPr/>
        </p:nvSpPr>
        <p:spPr>
          <a:xfrm>
            <a:off x="395536" y="1988840"/>
            <a:ext cx="924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/>
              <a:t>Antiken</a:t>
            </a:r>
            <a:endParaRPr lang="sv-SE" b="1" dirty="0"/>
          </a:p>
        </p:txBody>
      </p:sp>
      <p:sp>
        <p:nvSpPr>
          <p:cNvPr id="46" name="textruta 45"/>
          <p:cNvSpPr txBox="1"/>
          <p:nvPr/>
        </p:nvSpPr>
        <p:spPr>
          <a:xfrm>
            <a:off x="3059832" y="0"/>
            <a:ext cx="87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/>
              <a:t>Sverige</a:t>
            </a:r>
            <a:endParaRPr lang="sv-SE" b="1" dirty="0"/>
          </a:p>
        </p:txBody>
      </p:sp>
      <p:cxnSp>
        <p:nvCxnSpPr>
          <p:cNvPr id="54" name="Rak 53"/>
          <p:cNvCxnSpPr/>
          <p:nvPr/>
        </p:nvCxnSpPr>
        <p:spPr>
          <a:xfrm>
            <a:off x="8100392" y="47667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ruta 54"/>
          <p:cNvSpPr txBox="1"/>
          <p:nvPr/>
        </p:nvSpPr>
        <p:spPr>
          <a:xfrm>
            <a:off x="7812360" y="54868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1523</a:t>
            </a:r>
            <a:endParaRPr lang="sv-SE" dirty="0"/>
          </a:p>
        </p:txBody>
      </p:sp>
      <p:pic>
        <p:nvPicPr>
          <p:cNvPr id="1026" name="Picture 2" descr="File:Kalifatet år 750 historisk kar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2492896"/>
            <a:ext cx="1800200" cy="936104"/>
          </a:xfrm>
          <a:prstGeom prst="rect">
            <a:avLst/>
          </a:prstGeom>
          <a:noFill/>
        </p:spPr>
      </p:pic>
      <p:pic>
        <p:nvPicPr>
          <p:cNvPr id="1028" name="Picture 4" descr="File:Mongol empir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2492896"/>
            <a:ext cx="1296144" cy="970488"/>
          </a:xfrm>
          <a:prstGeom prst="rect">
            <a:avLst/>
          </a:prstGeom>
          <a:noFill/>
        </p:spPr>
      </p:pic>
      <p:pic>
        <p:nvPicPr>
          <p:cNvPr id="1030" name="Picture 6" descr="File:Folkevandringen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420888"/>
            <a:ext cx="1656184" cy="1171750"/>
          </a:xfrm>
          <a:prstGeom prst="rect">
            <a:avLst/>
          </a:prstGeom>
          <a:noFill/>
        </p:spPr>
      </p:pic>
      <p:pic>
        <p:nvPicPr>
          <p:cNvPr id="1032" name="Picture 8" descr="http://upload.wikimedia.org/wikipedia/commons/thumb/c/cd/Cleric-Knight-Workman.jpg/250px-Cleric-Knight-Workma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23728" y="5445224"/>
            <a:ext cx="1080120" cy="1106043"/>
          </a:xfrm>
          <a:prstGeom prst="rect">
            <a:avLst/>
          </a:prstGeom>
          <a:noFill/>
        </p:spPr>
      </p:pic>
      <p:pic>
        <p:nvPicPr>
          <p:cNvPr id="1034" name="Picture 10" descr="Sankta Jeanne d’Arc"/>
          <p:cNvPicPr>
            <a:picLocks noChangeAspect="1" noChangeArrowheads="1"/>
          </p:cNvPicPr>
          <p:nvPr/>
        </p:nvPicPr>
        <p:blipFill>
          <a:blip r:embed="rId7" cstate="print"/>
          <a:srcRect l="11111" t="3674" b="26514"/>
          <a:stretch>
            <a:fillRect/>
          </a:stretch>
        </p:blipFill>
        <p:spPr bwMode="auto">
          <a:xfrm>
            <a:off x="5868144" y="2492896"/>
            <a:ext cx="848936" cy="1008112"/>
          </a:xfrm>
          <a:prstGeom prst="rect">
            <a:avLst/>
          </a:prstGeom>
          <a:noFill/>
        </p:spPr>
      </p:pic>
      <p:pic>
        <p:nvPicPr>
          <p:cNvPr id="1036" name="Picture 12" descr="http://upload.wikimedia.org/wikipedia/commons/thumb/1/17/Vitruvian.jpg/250px-Vitruvia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12360" y="2420888"/>
            <a:ext cx="631649" cy="864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44</Words>
  <Application>Microsoft Office PowerPoint</Application>
  <PresentationFormat>Bildspel på skärmen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Bild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L-W</dc:creator>
  <cp:lastModifiedBy>L-W</cp:lastModifiedBy>
  <cp:revision>2</cp:revision>
  <dcterms:created xsi:type="dcterms:W3CDTF">2012-09-25T08:37:34Z</dcterms:created>
  <dcterms:modified xsi:type="dcterms:W3CDTF">2012-09-25T08:40:24Z</dcterms:modified>
</cp:coreProperties>
</file>