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E2CD2-B55F-4D93-BA17-B847FADDD7F4}" type="datetimeFigureOut">
              <a:rPr lang="sv-SE" smtClean="0"/>
              <a:t>2012-11-29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F3C74-88BB-477E-A67E-52F1D84F432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68663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E2CD2-B55F-4D93-BA17-B847FADDD7F4}" type="datetimeFigureOut">
              <a:rPr lang="sv-SE" smtClean="0"/>
              <a:t>2012-11-29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F3C74-88BB-477E-A67E-52F1D84F432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20880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E2CD2-B55F-4D93-BA17-B847FADDD7F4}" type="datetimeFigureOut">
              <a:rPr lang="sv-SE" smtClean="0"/>
              <a:t>2012-11-29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F3C74-88BB-477E-A67E-52F1D84F432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55193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E2CD2-B55F-4D93-BA17-B847FADDD7F4}" type="datetimeFigureOut">
              <a:rPr lang="sv-SE" smtClean="0"/>
              <a:t>2012-11-29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F3C74-88BB-477E-A67E-52F1D84F432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92916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E2CD2-B55F-4D93-BA17-B847FADDD7F4}" type="datetimeFigureOut">
              <a:rPr lang="sv-SE" smtClean="0"/>
              <a:t>2012-11-29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F3C74-88BB-477E-A67E-52F1D84F432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78399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E2CD2-B55F-4D93-BA17-B847FADDD7F4}" type="datetimeFigureOut">
              <a:rPr lang="sv-SE" smtClean="0"/>
              <a:t>2012-11-29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F3C74-88BB-477E-A67E-52F1D84F432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634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E2CD2-B55F-4D93-BA17-B847FADDD7F4}" type="datetimeFigureOut">
              <a:rPr lang="sv-SE" smtClean="0"/>
              <a:t>2012-11-29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F3C74-88BB-477E-A67E-52F1D84F432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63572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E2CD2-B55F-4D93-BA17-B847FADDD7F4}" type="datetimeFigureOut">
              <a:rPr lang="sv-SE" smtClean="0"/>
              <a:t>2012-11-29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F3C74-88BB-477E-A67E-52F1D84F432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91119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E2CD2-B55F-4D93-BA17-B847FADDD7F4}" type="datetimeFigureOut">
              <a:rPr lang="sv-SE" smtClean="0"/>
              <a:t>2012-11-29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F3C74-88BB-477E-A67E-52F1D84F432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77513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E2CD2-B55F-4D93-BA17-B847FADDD7F4}" type="datetimeFigureOut">
              <a:rPr lang="sv-SE" smtClean="0"/>
              <a:t>2012-11-29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F3C74-88BB-477E-A67E-52F1D84F432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02220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E2CD2-B55F-4D93-BA17-B847FADDD7F4}" type="datetimeFigureOut">
              <a:rPr lang="sv-SE" smtClean="0"/>
              <a:t>2012-11-29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F3C74-88BB-477E-A67E-52F1D84F432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88541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FE2CD2-B55F-4D93-BA17-B847FADDD7F4}" type="datetimeFigureOut">
              <a:rPr lang="sv-SE" smtClean="0"/>
              <a:t>2012-11-29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F3C74-88BB-477E-A67E-52F1D84F432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56911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"/>
          <p:cNvSpPr txBox="1">
            <a:spLocks noChangeArrowheads="1"/>
          </p:cNvSpPr>
          <p:nvPr/>
        </p:nvSpPr>
        <p:spPr bwMode="auto">
          <a:xfrm>
            <a:off x="231775" y="136525"/>
            <a:ext cx="43402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sv-SE">
                <a:solidFill>
                  <a:schemeClr val="accent2"/>
                </a:solidFill>
              </a:rPr>
              <a:t>Franska</a:t>
            </a:r>
            <a:r>
              <a:rPr lang="sv-SE"/>
              <a:t> revolutionen </a:t>
            </a:r>
            <a:r>
              <a:rPr lang="sv-SE">
                <a:solidFill>
                  <a:srgbClr val="CC0000"/>
                </a:solidFill>
              </a:rPr>
              <a:t>1789-1799</a:t>
            </a:r>
          </a:p>
          <a:p>
            <a:pPr eaLnBrk="1" hangingPunct="1"/>
            <a:r>
              <a:rPr lang="sv-SE">
                <a:solidFill>
                  <a:srgbClr val="CC0000"/>
                </a:solidFill>
              </a:rPr>
              <a:t>Frihet, broderskap och jämlikhet - Nation</a:t>
            </a:r>
          </a:p>
        </p:txBody>
      </p:sp>
      <p:sp>
        <p:nvSpPr>
          <p:cNvPr id="2051" name="Text Box 5"/>
          <p:cNvSpPr txBox="1">
            <a:spLocks noChangeArrowheads="1"/>
          </p:cNvSpPr>
          <p:nvPr/>
        </p:nvSpPr>
        <p:spPr bwMode="auto">
          <a:xfrm>
            <a:off x="214313" y="714375"/>
            <a:ext cx="3852862" cy="4616450"/>
          </a:xfrm>
          <a:prstGeom prst="rect">
            <a:avLst/>
          </a:prstGeom>
          <a:solidFill>
            <a:srgbClr val="FFFFCC"/>
          </a:solidFill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342900" indent="-342900">
              <a:buFontTx/>
              <a:buAutoNum type="arabicPeriod"/>
              <a:defRPr/>
            </a:pPr>
            <a:r>
              <a:rPr lang="sv-SE" dirty="0"/>
              <a:t>Orsaker</a:t>
            </a:r>
          </a:p>
          <a:p>
            <a:pPr marL="342900" indent="-342900">
              <a:defRPr/>
            </a:pPr>
            <a:r>
              <a:rPr lang="sv-SE" sz="1200" dirty="0"/>
              <a:t>A)Upplysningen – För sunt förnuft och ”goda styren”</a:t>
            </a:r>
          </a:p>
          <a:p>
            <a:pPr marL="342900" indent="-342900">
              <a:defRPr/>
            </a:pPr>
            <a:r>
              <a:rPr lang="sv-SE" sz="1200" dirty="0"/>
              <a:t>mot vidskepelse och gamla auktoriteter </a:t>
            </a:r>
          </a:p>
          <a:p>
            <a:pPr marL="342900" indent="-342900">
              <a:defRPr/>
            </a:pPr>
            <a:r>
              <a:rPr lang="sv-SE" sz="1200" dirty="0"/>
              <a:t>	Goda styren</a:t>
            </a:r>
          </a:p>
          <a:p>
            <a:pPr marL="342900" indent="-342900">
              <a:defRPr/>
            </a:pPr>
            <a:r>
              <a:rPr lang="sv-SE" sz="1200" dirty="0"/>
              <a:t>		Maktbalans – </a:t>
            </a:r>
          </a:p>
          <a:p>
            <a:pPr marL="342900" indent="-342900">
              <a:defRPr/>
            </a:pPr>
            <a:r>
              <a:rPr lang="sv-SE" sz="1200" dirty="0"/>
              <a:t>		Upplysta kungar – </a:t>
            </a:r>
          </a:p>
          <a:p>
            <a:pPr marL="342900" indent="-342900">
              <a:defRPr/>
            </a:pPr>
            <a:r>
              <a:rPr lang="sv-SE" sz="1200" dirty="0"/>
              <a:t>		Direkt demokrati – </a:t>
            </a:r>
          </a:p>
          <a:p>
            <a:pPr marL="342900" indent="-342900">
              <a:defRPr/>
            </a:pPr>
            <a:r>
              <a:rPr lang="sv-SE" sz="1200" dirty="0"/>
              <a:t>		Rätt att avsätta orättvisa kungar – </a:t>
            </a:r>
          </a:p>
          <a:p>
            <a:pPr marL="342900" indent="-342900">
              <a:defRPr/>
            </a:pPr>
            <a:r>
              <a:rPr lang="sv-SE" sz="1200" dirty="0"/>
              <a:t>B)Ett </a:t>
            </a:r>
            <a:r>
              <a:rPr lang="sv-SE" sz="1200" dirty="0" err="1"/>
              <a:t>föråldrat,ineffektivt</a:t>
            </a:r>
            <a:r>
              <a:rPr lang="sv-SE" sz="1200" dirty="0"/>
              <a:t> och orättvist samhälle</a:t>
            </a:r>
          </a:p>
          <a:p>
            <a:pPr marL="342900" indent="-342900">
              <a:defRPr/>
            </a:pPr>
            <a:r>
              <a:rPr lang="sv-SE" sz="1200" dirty="0"/>
              <a:t>	a) </a:t>
            </a:r>
          </a:p>
          <a:p>
            <a:pPr marL="342900" indent="-342900">
              <a:defRPr/>
            </a:pPr>
            <a:r>
              <a:rPr lang="sv-SE" sz="1200" dirty="0"/>
              <a:t>	b) </a:t>
            </a:r>
          </a:p>
          <a:p>
            <a:pPr marL="342900" indent="-342900">
              <a:defRPr/>
            </a:pPr>
            <a:r>
              <a:rPr lang="sv-SE" sz="1200" dirty="0"/>
              <a:t>	c) </a:t>
            </a:r>
          </a:p>
          <a:p>
            <a:pPr marL="342900" indent="-342900">
              <a:defRPr/>
            </a:pPr>
            <a:r>
              <a:rPr lang="sv-SE" sz="1200" dirty="0"/>
              <a:t>	d) </a:t>
            </a:r>
          </a:p>
          <a:p>
            <a:pPr marL="342900" indent="-342900">
              <a:defRPr/>
            </a:pPr>
            <a:r>
              <a:rPr lang="sv-SE" sz="1200" dirty="0"/>
              <a:t>	e) </a:t>
            </a:r>
          </a:p>
          <a:p>
            <a:pPr marL="342900" indent="-342900">
              <a:defRPr/>
            </a:pPr>
            <a:r>
              <a:rPr lang="sv-SE" sz="1200" dirty="0"/>
              <a:t>C) Stor statsskuld</a:t>
            </a:r>
          </a:p>
          <a:p>
            <a:pPr marL="342900" indent="-342900">
              <a:defRPr/>
            </a:pPr>
            <a:r>
              <a:rPr lang="sv-SE" sz="1200" dirty="0"/>
              <a:t>	a) </a:t>
            </a:r>
          </a:p>
          <a:p>
            <a:pPr marL="342900" indent="-342900">
              <a:defRPr/>
            </a:pPr>
            <a:r>
              <a:rPr lang="sv-SE" sz="1200" dirty="0"/>
              <a:t>	b) </a:t>
            </a:r>
          </a:p>
          <a:p>
            <a:pPr marL="342900" indent="-342900">
              <a:defRPr/>
            </a:pPr>
            <a:endParaRPr lang="sv-SE" sz="1200" dirty="0"/>
          </a:p>
          <a:p>
            <a:pPr marL="342900" indent="-342900">
              <a:defRPr/>
            </a:pPr>
            <a:r>
              <a:rPr lang="sv-SE" sz="1200" dirty="0"/>
              <a:t>D) 1780-talet = Ett samhälle i kris</a:t>
            </a:r>
          </a:p>
          <a:p>
            <a:pPr marL="342900" indent="-342900">
              <a:defRPr/>
            </a:pPr>
            <a:r>
              <a:rPr lang="sv-SE" sz="1200" dirty="0"/>
              <a:t>	a) </a:t>
            </a:r>
          </a:p>
          <a:p>
            <a:pPr marL="342900" indent="-342900">
              <a:defRPr/>
            </a:pPr>
            <a:r>
              <a:rPr lang="sv-SE" sz="1200" dirty="0"/>
              <a:t>	b</a:t>
            </a:r>
            <a:r>
              <a:rPr lang="sv-SE" sz="1200" dirty="0"/>
              <a:t>)</a:t>
            </a:r>
            <a:endParaRPr lang="sv-SE" sz="1200" dirty="0"/>
          </a:p>
          <a:p>
            <a:pPr marL="342900" indent="-342900">
              <a:defRPr/>
            </a:pPr>
            <a:r>
              <a:rPr lang="sv-SE" sz="1200" dirty="0"/>
              <a:t>	c) </a:t>
            </a:r>
            <a:r>
              <a:rPr lang="sv-SE" sz="1200" dirty="0"/>
              <a:t>I</a:t>
            </a:r>
            <a:endParaRPr lang="sv-SE" sz="1200" dirty="0"/>
          </a:p>
          <a:p>
            <a:pPr marL="342900" indent="-342900">
              <a:defRPr/>
            </a:pPr>
            <a:r>
              <a:rPr lang="sv-SE" sz="1200" dirty="0"/>
              <a:t>	d) </a:t>
            </a:r>
          </a:p>
          <a:p>
            <a:pPr marL="342900" indent="-342900">
              <a:buFontTx/>
              <a:buAutoNum type="arabicPeriod"/>
              <a:defRPr/>
            </a:pPr>
            <a:endParaRPr lang="sv-SE" sz="1200" dirty="0"/>
          </a:p>
        </p:txBody>
      </p:sp>
      <p:sp>
        <p:nvSpPr>
          <p:cNvPr id="3076" name="Text Box 7"/>
          <p:cNvSpPr txBox="1">
            <a:spLocks noChangeArrowheads="1"/>
          </p:cNvSpPr>
          <p:nvPr/>
        </p:nvSpPr>
        <p:spPr bwMode="auto">
          <a:xfrm>
            <a:off x="2195513" y="5084763"/>
            <a:ext cx="1111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sv-SE"/>
              <a:t>Leder till!</a:t>
            </a:r>
          </a:p>
        </p:txBody>
      </p:sp>
      <p:sp>
        <p:nvSpPr>
          <p:cNvPr id="2054" name="Text Box 9"/>
          <p:cNvSpPr txBox="1">
            <a:spLocks noChangeArrowheads="1"/>
          </p:cNvSpPr>
          <p:nvPr/>
        </p:nvSpPr>
        <p:spPr bwMode="auto">
          <a:xfrm>
            <a:off x="179388" y="5373688"/>
            <a:ext cx="4032250" cy="1477962"/>
          </a:xfrm>
          <a:prstGeom prst="rect">
            <a:avLst/>
          </a:prstGeom>
          <a:solidFill>
            <a:srgbClr val="CCFFFF"/>
          </a:solidFill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sv-SE" dirty="0"/>
              <a:t>2. </a:t>
            </a:r>
            <a:r>
              <a:rPr lang="sv-SE" b="1" dirty="0"/>
              <a:t>Förrevolution – 2 maj 8juli </a:t>
            </a:r>
            <a:r>
              <a:rPr lang="sv-SE" b="1" dirty="0"/>
              <a:t>1789</a:t>
            </a:r>
          </a:p>
          <a:p>
            <a:pPr>
              <a:defRPr/>
            </a:pPr>
            <a:endParaRPr lang="sv-SE" b="1" dirty="0"/>
          </a:p>
          <a:p>
            <a:pPr>
              <a:defRPr/>
            </a:pPr>
            <a:endParaRPr lang="sv-SE" b="1" dirty="0"/>
          </a:p>
          <a:p>
            <a:pPr>
              <a:defRPr/>
            </a:pPr>
            <a:endParaRPr lang="sv-SE" b="1" dirty="0"/>
          </a:p>
          <a:p>
            <a:pPr>
              <a:defRPr/>
            </a:pPr>
            <a:endParaRPr lang="sv-SE" b="1" dirty="0"/>
          </a:p>
        </p:txBody>
      </p:sp>
      <p:sp>
        <p:nvSpPr>
          <p:cNvPr id="3078" name="Line 12"/>
          <p:cNvSpPr>
            <a:spLocks noChangeShapeType="1"/>
          </p:cNvSpPr>
          <p:nvPr/>
        </p:nvSpPr>
        <p:spPr bwMode="auto">
          <a:xfrm flipV="1">
            <a:off x="4067175" y="136525"/>
            <a:ext cx="1735138" cy="54244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2057" name="Text Box 16"/>
          <p:cNvSpPr txBox="1">
            <a:spLocks noChangeArrowheads="1"/>
          </p:cNvSpPr>
          <p:nvPr/>
        </p:nvSpPr>
        <p:spPr bwMode="auto">
          <a:xfrm>
            <a:off x="6011863" y="0"/>
            <a:ext cx="2952750" cy="2570163"/>
          </a:xfrm>
          <a:prstGeom prst="rect">
            <a:avLst/>
          </a:prstGeom>
          <a:solidFill>
            <a:srgbClr val="FFFFCC"/>
          </a:solidFill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342900" indent="-342900">
              <a:defRPr/>
            </a:pPr>
            <a:r>
              <a:rPr lang="sv-SE" b="1" dirty="0"/>
              <a:t>3. Revolution 1 </a:t>
            </a:r>
            <a:r>
              <a:rPr lang="sv-SE" sz="1400" b="1" dirty="0"/>
              <a:t>1789-1791</a:t>
            </a:r>
            <a:endParaRPr lang="sv-SE" sz="1400" dirty="0"/>
          </a:p>
          <a:p>
            <a:pPr>
              <a:defRPr/>
            </a:pPr>
            <a:r>
              <a:rPr lang="sv-SE" sz="1100" dirty="0"/>
              <a:t>1.</a:t>
            </a:r>
          </a:p>
          <a:p>
            <a:pPr>
              <a:defRPr/>
            </a:pPr>
            <a:endParaRPr lang="sv-SE" sz="1100" dirty="0"/>
          </a:p>
          <a:p>
            <a:pPr>
              <a:defRPr/>
            </a:pPr>
            <a:endParaRPr lang="sv-SE" sz="1100" dirty="0"/>
          </a:p>
          <a:p>
            <a:pPr>
              <a:defRPr/>
            </a:pPr>
            <a:r>
              <a:rPr lang="sv-SE" sz="1100" dirty="0"/>
              <a:t>2. </a:t>
            </a:r>
          </a:p>
          <a:p>
            <a:pPr>
              <a:defRPr/>
            </a:pPr>
            <a:endParaRPr lang="sv-SE" sz="1100" dirty="0"/>
          </a:p>
          <a:p>
            <a:pPr>
              <a:defRPr/>
            </a:pPr>
            <a:r>
              <a:rPr lang="sv-SE" sz="1100" dirty="0"/>
              <a:t>3.</a:t>
            </a:r>
          </a:p>
          <a:p>
            <a:pPr>
              <a:defRPr/>
            </a:pPr>
            <a:endParaRPr lang="sv-SE" sz="1100" dirty="0"/>
          </a:p>
          <a:p>
            <a:pPr>
              <a:defRPr/>
            </a:pPr>
            <a:r>
              <a:rPr lang="sv-SE" sz="1100" dirty="0"/>
              <a:t>4.</a:t>
            </a:r>
          </a:p>
          <a:p>
            <a:pPr>
              <a:defRPr/>
            </a:pPr>
            <a:endParaRPr lang="sv-SE" sz="1100" dirty="0"/>
          </a:p>
          <a:p>
            <a:pPr>
              <a:defRPr/>
            </a:pPr>
            <a:r>
              <a:rPr lang="sv-SE" sz="1100" dirty="0"/>
              <a:t>5.</a:t>
            </a:r>
          </a:p>
          <a:p>
            <a:pPr>
              <a:defRPr/>
            </a:pPr>
            <a:endParaRPr lang="sv-SE" sz="1100" dirty="0"/>
          </a:p>
          <a:p>
            <a:pPr>
              <a:defRPr/>
            </a:pPr>
            <a:r>
              <a:rPr lang="sv-SE" sz="1100" dirty="0"/>
              <a:t>6.</a:t>
            </a:r>
          </a:p>
          <a:p>
            <a:pPr>
              <a:defRPr/>
            </a:pPr>
            <a:endParaRPr lang="sv-SE" sz="1100" dirty="0"/>
          </a:p>
        </p:txBody>
      </p:sp>
      <p:pic>
        <p:nvPicPr>
          <p:cNvPr id="3080" name="Picture 18" descr="guillo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900" y="2600181"/>
            <a:ext cx="660400" cy="944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60" name="Text Box 20"/>
          <p:cNvSpPr txBox="1">
            <a:spLocks noChangeArrowheads="1"/>
          </p:cNvSpPr>
          <p:nvPr/>
        </p:nvSpPr>
        <p:spPr bwMode="auto">
          <a:xfrm>
            <a:off x="5527675" y="2420938"/>
            <a:ext cx="3565525" cy="31400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342900" indent="-342900">
              <a:defRPr/>
            </a:pPr>
            <a:r>
              <a:rPr lang="sv-SE" b="1" dirty="0"/>
              <a:t>4. </a:t>
            </a:r>
            <a:r>
              <a:rPr lang="sv-SE" sz="1400" b="1" dirty="0"/>
              <a:t>Revolution 2 Konventet 1791-1794</a:t>
            </a:r>
            <a:endParaRPr lang="sv-SE" sz="1400" dirty="0"/>
          </a:p>
          <a:p>
            <a:pPr marL="342900" indent="-342900">
              <a:defRPr/>
            </a:pPr>
            <a:r>
              <a:rPr lang="sv-SE" sz="1200" b="1" dirty="0"/>
              <a:t>1.</a:t>
            </a:r>
          </a:p>
          <a:p>
            <a:pPr marL="342900" indent="-342900">
              <a:defRPr/>
            </a:pPr>
            <a:r>
              <a:rPr lang="sv-SE" sz="1200" b="1" dirty="0"/>
              <a:t>2.</a:t>
            </a:r>
          </a:p>
          <a:p>
            <a:pPr marL="342900" indent="-342900">
              <a:defRPr/>
            </a:pPr>
            <a:endParaRPr lang="sv-SE" sz="1200" b="1" dirty="0"/>
          </a:p>
          <a:p>
            <a:pPr marL="342900" indent="-342900">
              <a:defRPr/>
            </a:pPr>
            <a:r>
              <a:rPr lang="sv-SE" sz="1200" b="1" dirty="0"/>
              <a:t>3.</a:t>
            </a:r>
          </a:p>
          <a:p>
            <a:pPr marL="342900" indent="-342900">
              <a:defRPr/>
            </a:pPr>
            <a:r>
              <a:rPr lang="sv-SE" sz="1200" b="1" dirty="0"/>
              <a:t>4</a:t>
            </a:r>
          </a:p>
          <a:p>
            <a:pPr marL="342900" indent="-342900">
              <a:defRPr/>
            </a:pPr>
            <a:r>
              <a:rPr lang="sv-SE" sz="1200" b="1" dirty="0"/>
              <a:t>5.</a:t>
            </a:r>
          </a:p>
          <a:p>
            <a:pPr marL="342900" indent="-342900">
              <a:defRPr/>
            </a:pPr>
            <a:endParaRPr lang="sv-SE" sz="1200" b="1" dirty="0"/>
          </a:p>
          <a:p>
            <a:pPr marL="342900" indent="-342900">
              <a:defRPr/>
            </a:pPr>
            <a:endParaRPr lang="sv-SE" sz="1200" b="1" dirty="0"/>
          </a:p>
          <a:p>
            <a:pPr marL="342900" indent="-342900">
              <a:defRPr/>
            </a:pPr>
            <a:endParaRPr lang="sv-SE" sz="1200" b="1" dirty="0"/>
          </a:p>
          <a:p>
            <a:pPr marL="342900" indent="-342900">
              <a:defRPr/>
            </a:pPr>
            <a:endParaRPr lang="sv-SE" sz="1200" b="1" dirty="0"/>
          </a:p>
          <a:p>
            <a:pPr marL="342900" indent="-342900">
              <a:defRPr/>
            </a:pPr>
            <a:endParaRPr lang="sv-SE" sz="1200" b="1" dirty="0"/>
          </a:p>
          <a:p>
            <a:pPr marL="342900" indent="-342900">
              <a:defRPr/>
            </a:pPr>
            <a:endParaRPr lang="sv-SE" sz="1200" b="1" dirty="0"/>
          </a:p>
          <a:p>
            <a:pPr marL="342900" indent="-342900">
              <a:defRPr/>
            </a:pPr>
            <a:r>
              <a:rPr lang="sv-SE" sz="1200" b="1" dirty="0"/>
              <a:t>6.</a:t>
            </a:r>
          </a:p>
          <a:p>
            <a:pPr marL="342900" indent="-342900">
              <a:defRPr/>
            </a:pPr>
            <a:endParaRPr lang="sv-SE" sz="1200" b="1" dirty="0"/>
          </a:p>
          <a:p>
            <a:pPr marL="342900" indent="-342900">
              <a:defRPr/>
            </a:pPr>
            <a:r>
              <a:rPr lang="sv-SE" sz="1200" b="1" dirty="0"/>
              <a:t>7. </a:t>
            </a:r>
            <a:r>
              <a:rPr lang="sv-SE" sz="1200" dirty="0"/>
              <a:t>. </a:t>
            </a:r>
            <a:endParaRPr lang="sv-SE" sz="1200" dirty="0"/>
          </a:p>
        </p:txBody>
      </p:sp>
      <p:pic>
        <p:nvPicPr>
          <p:cNvPr id="3082" name="Picture 22" descr="13. Prise de la Bastille. [Taking of the Bastille]Source: Museum of the French Revolution 84.2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500063"/>
            <a:ext cx="1285875" cy="93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3" name="Picture 24" descr="FRinfMarseillaiseTi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538" y="4797425"/>
            <a:ext cx="947737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64" name="Text Box 26"/>
          <p:cNvSpPr txBox="1">
            <a:spLocks noChangeArrowheads="1"/>
          </p:cNvSpPr>
          <p:nvPr/>
        </p:nvSpPr>
        <p:spPr bwMode="auto">
          <a:xfrm>
            <a:off x="5580063" y="5565775"/>
            <a:ext cx="3348037" cy="129222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342900" indent="-342900">
              <a:defRPr/>
            </a:pPr>
            <a:r>
              <a:rPr lang="sv-SE" b="1" dirty="0"/>
              <a:t>5. Direktoratet 1795-1799</a:t>
            </a:r>
          </a:p>
          <a:p>
            <a:pPr>
              <a:defRPr/>
            </a:pPr>
            <a:r>
              <a:rPr lang="sv-SE" sz="1200" dirty="0"/>
              <a:t>1.</a:t>
            </a:r>
          </a:p>
          <a:p>
            <a:pPr>
              <a:defRPr/>
            </a:pPr>
            <a:endParaRPr lang="sv-SE" sz="1200" dirty="0"/>
          </a:p>
          <a:p>
            <a:pPr>
              <a:defRPr/>
            </a:pPr>
            <a:r>
              <a:rPr lang="sv-SE" sz="1200" dirty="0"/>
              <a:t>2.</a:t>
            </a:r>
          </a:p>
          <a:p>
            <a:pPr>
              <a:defRPr/>
            </a:pPr>
            <a:endParaRPr lang="sv-SE" sz="1200" dirty="0"/>
          </a:p>
          <a:p>
            <a:pPr>
              <a:defRPr/>
            </a:pPr>
            <a:r>
              <a:rPr lang="sv-SE" sz="1200"/>
              <a:t>3.</a:t>
            </a:r>
            <a:endParaRPr lang="sv-SE" sz="1200" dirty="0"/>
          </a:p>
        </p:txBody>
      </p:sp>
      <p:pic>
        <p:nvPicPr>
          <p:cNvPr id="3085" name="Picture 28" descr="http://madameguillotine.files.wordpress.com/2009/12/429px-ludvig_xvi_av_frankrike_portratterad_av_af_callet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3644900"/>
            <a:ext cx="811212" cy="113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6" name="Picture 30" descr="http://www.sanfranciscosentinel.com/wp-content/uploads/2007/11/marie_antoinette_1773___1793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463" y="1557338"/>
            <a:ext cx="1085850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7" name="Picture 34" descr="http://faculty.nwacc.edu/abrown/WesternCiv/robespierre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644900"/>
            <a:ext cx="925513" cy="909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8" name="Picture 36" descr="http://tonycamenzuli.net76.net/napoleon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463" y="5661025"/>
            <a:ext cx="677862" cy="88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9" name="Line 6"/>
          <p:cNvSpPr>
            <a:spLocks noChangeShapeType="1"/>
          </p:cNvSpPr>
          <p:nvPr/>
        </p:nvSpPr>
        <p:spPr bwMode="auto">
          <a:xfrm>
            <a:off x="3511697" y="4864101"/>
            <a:ext cx="0" cy="509587"/>
          </a:xfrm>
          <a:prstGeom prst="line">
            <a:avLst/>
          </a:prstGeom>
          <a:noFill/>
          <a:ln w="50800">
            <a:solidFill>
              <a:srgbClr val="00B05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0308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84</Words>
  <Application>Microsoft Office PowerPoint</Application>
  <PresentationFormat>Bildspel på skärmen (4:3)</PresentationFormat>
  <Paragraphs>64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2" baseType="lpstr">
      <vt:lpstr>Office-tema</vt:lpstr>
      <vt:lpstr>PowerPoint-presentation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hp</dc:creator>
  <cp:lastModifiedBy>hp</cp:lastModifiedBy>
  <cp:revision>1</cp:revision>
  <dcterms:created xsi:type="dcterms:W3CDTF">2012-11-29T09:25:21Z</dcterms:created>
  <dcterms:modified xsi:type="dcterms:W3CDTF">2012-11-29T09:25:41Z</dcterms:modified>
</cp:coreProperties>
</file>