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794500" cy="99187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FAA4-9593-4B63-B61E-6AF546F1B449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8AE66-7F86-4573-8D25-A27F7167C66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d/d9/Bisontes_de_La_Covaciella_(Espa%C3%B1a)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323528" y="332656"/>
            <a:ext cx="175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Förhistoria</a:t>
            </a:r>
            <a:endParaRPr lang="sv-SE" sz="2800" dirty="0"/>
          </a:p>
        </p:txBody>
      </p:sp>
      <p:sp>
        <p:nvSpPr>
          <p:cNvPr id="7" name="Rektangel 6"/>
          <p:cNvSpPr/>
          <p:nvPr/>
        </p:nvSpPr>
        <p:spPr>
          <a:xfrm>
            <a:off x="1115616" y="1268760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395536" y="2348880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31 dec 15.00 7,6 </a:t>
            </a:r>
            <a:r>
              <a:rPr lang="sv-SE" dirty="0" err="1" smtClean="0"/>
              <a:t>milj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3059832" y="234888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3,39 </a:t>
            </a:r>
            <a:r>
              <a:rPr lang="sv-SE" dirty="0" err="1" smtClean="0"/>
              <a:t>milj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4427984" y="23488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2,5-1,6 </a:t>
            </a:r>
            <a:r>
              <a:rPr lang="sv-SE" dirty="0" err="1" smtClean="0"/>
              <a:t>milj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6804248" y="234888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1,8-50.000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4572000" y="404664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7380312" y="332656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>
            <a:off x="395536" y="2204864"/>
            <a:ext cx="78488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>
            <a:off x="539552" y="4797152"/>
            <a:ext cx="77048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/>
        </p:nvSpPr>
        <p:spPr>
          <a:xfrm>
            <a:off x="251520" y="3861048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/>
          <p:cNvSpPr/>
          <p:nvPr/>
        </p:nvSpPr>
        <p:spPr>
          <a:xfrm>
            <a:off x="7020272" y="3789040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textruta 23"/>
          <p:cNvSpPr txBox="1"/>
          <p:nvPr/>
        </p:nvSpPr>
        <p:spPr>
          <a:xfrm>
            <a:off x="0" y="4869160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700-400.000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1475656" y="486916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300.000</a:t>
            </a:r>
            <a:endParaRPr lang="sv-SE" dirty="0"/>
          </a:p>
        </p:txBody>
      </p:sp>
      <p:sp>
        <p:nvSpPr>
          <p:cNvPr id="26" name="textruta 25"/>
          <p:cNvSpPr txBox="1"/>
          <p:nvPr/>
        </p:nvSpPr>
        <p:spPr>
          <a:xfrm>
            <a:off x="2699792" y="486916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200.000</a:t>
            </a:r>
            <a:endParaRPr lang="sv-SE" dirty="0"/>
          </a:p>
        </p:txBody>
      </p:sp>
      <p:sp>
        <p:nvSpPr>
          <p:cNvPr id="27" name="textruta 26"/>
          <p:cNvSpPr txBox="1"/>
          <p:nvPr/>
        </p:nvSpPr>
        <p:spPr>
          <a:xfrm>
            <a:off x="5220072" y="486916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150.000</a:t>
            </a:r>
            <a:endParaRPr lang="sv-SE" dirty="0"/>
          </a:p>
        </p:txBody>
      </p:sp>
      <p:sp>
        <p:nvSpPr>
          <p:cNvPr id="28" name="textruta 27"/>
          <p:cNvSpPr txBox="1"/>
          <p:nvPr/>
        </p:nvSpPr>
        <p:spPr>
          <a:xfrm>
            <a:off x="7164288" y="486916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80.000</a:t>
            </a:r>
            <a:endParaRPr lang="sv-SE" dirty="0"/>
          </a:p>
        </p:txBody>
      </p:sp>
      <p:sp>
        <p:nvSpPr>
          <p:cNvPr id="29" name="Rektangel 28"/>
          <p:cNvSpPr/>
          <p:nvPr/>
        </p:nvSpPr>
        <p:spPr>
          <a:xfrm>
            <a:off x="1547664" y="3573016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/>
          <p:cNvSpPr/>
          <p:nvPr/>
        </p:nvSpPr>
        <p:spPr>
          <a:xfrm>
            <a:off x="5220072" y="3717032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323528" y="332656"/>
            <a:ext cx="175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Förhistoria</a:t>
            </a:r>
            <a:endParaRPr lang="sv-SE" sz="2800" dirty="0"/>
          </a:p>
        </p:txBody>
      </p:sp>
      <p:sp>
        <p:nvSpPr>
          <p:cNvPr id="13" name="Rektangel 12"/>
          <p:cNvSpPr/>
          <p:nvPr/>
        </p:nvSpPr>
        <p:spPr>
          <a:xfrm>
            <a:off x="2123728" y="3717032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4644008" y="1268760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>
            <a:off x="395536" y="2204864"/>
            <a:ext cx="78488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>
            <a:off x="539552" y="5085184"/>
            <a:ext cx="77048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/>
          <p:cNvSpPr/>
          <p:nvPr/>
        </p:nvSpPr>
        <p:spPr>
          <a:xfrm>
            <a:off x="7812360" y="4005064"/>
            <a:ext cx="79208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755576" y="227687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80.000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2483768" y="227687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40.000</a:t>
            </a:r>
            <a:endParaRPr lang="sv-SE" dirty="0"/>
          </a:p>
        </p:txBody>
      </p:sp>
      <p:sp>
        <p:nvSpPr>
          <p:cNvPr id="32" name="textruta 31"/>
          <p:cNvSpPr txBox="1"/>
          <p:nvPr/>
        </p:nvSpPr>
        <p:spPr>
          <a:xfrm>
            <a:off x="6372200" y="227687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30.000</a:t>
            </a:r>
            <a:endParaRPr lang="sv-SE" dirty="0"/>
          </a:p>
        </p:txBody>
      </p:sp>
      <p:pic>
        <p:nvPicPr>
          <p:cNvPr id="1026" name="Picture 2" descr="File:Bisontes de La Covaciella (España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76672"/>
            <a:ext cx="1475656" cy="865104"/>
          </a:xfrm>
          <a:prstGeom prst="rect">
            <a:avLst/>
          </a:prstGeom>
          <a:noFill/>
        </p:spPr>
      </p:pic>
      <p:pic>
        <p:nvPicPr>
          <p:cNvPr id="1028" name="Picture 4" descr="Bushmen or San Hunter-Gatherers Pause to Check a Distant Wild Animal in the Early Morning, Namibia Photographic Pr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708920"/>
            <a:ext cx="1247260" cy="936104"/>
          </a:xfrm>
          <a:prstGeom prst="rect">
            <a:avLst/>
          </a:prstGeom>
          <a:noFill/>
        </p:spPr>
      </p:pic>
      <p:sp>
        <p:nvSpPr>
          <p:cNvPr id="37" name="textruta 36"/>
          <p:cNvSpPr txBox="1"/>
          <p:nvPr/>
        </p:nvSpPr>
        <p:spPr>
          <a:xfrm>
            <a:off x="2123728" y="4437112"/>
            <a:ext cx="988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Jämlikt, </a:t>
            </a:r>
          </a:p>
          <a:p>
            <a:r>
              <a:rPr lang="sv-SE" dirty="0" smtClean="0"/>
              <a:t>jämställt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3419872" y="515719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12.000</a:t>
            </a:r>
            <a:endParaRPr lang="sv-SE" dirty="0"/>
          </a:p>
        </p:txBody>
      </p:sp>
      <p:sp>
        <p:nvSpPr>
          <p:cNvPr id="40" name="Frihandsfigur 39"/>
          <p:cNvSpPr/>
          <p:nvPr/>
        </p:nvSpPr>
        <p:spPr>
          <a:xfrm>
            <a:off x="4931764" y="2758190"/>
            <a:ext cx="239843" cy="2113613"/>
          </a:xfrm>
          <a:custGeom>
            <a:avLst/>
            <a:gdLst>
              <a:gd name="connsiteX0" fmla="*/ 0 w 239843"/>
              <a:gd name="connsiteY0" fmla="*/ 0 h 2113613"/>
              <a:gd name="connsiteX1" fmla="*/ 119921 w 239843"/>
              <a:gd name="connsiteY1" fmla="*/ 14990 h 2113613"/>
              <a:gd name="connsiteX2" fmla="*/ 134911 w 239843"/>
              <a:gd name="connsiteY2" fmla="*/ 119921 h 2113613"/>
              <a:gd name="connsiteX3" fmla="*/ 59961 w 239843"/>
              <a:gd name="connsiteY3" fmla="*/ 164892 h 2113613"/>
              <a:gd name="connsiteX4" fmla="*/ 149902 w 239843"/>
              <a:gd name="connsiteY4" fmla="*/ 194872 h 2113613"/>
              <a:gd name="connsiteX5" fmla="*/ 104931 w 239843"/>
              <a:gd name="connsiteY5" fmla="*/ 314794 h 2113613"/>
              <a:gd name="connsiteX6" fmla="*/ 29980 w 239843"/>
              <a:gd name="connsiteY6" fmla="*/ 329784 h 2113613"/>
              <a:gd name="connsiteX7" fmla="*/ 0 w 239843"/>
              <a:gd name="connsiteY7" fmla="*/ 374754 h 2113613"/>
              <a:gd name="connsiteX8" fmla="*/ 29980 w 239843"/>
              <a:gd name="connsiteY8" fmla="*/ 404735 h 2113613"/>
              <a:gd name="connsiteX9" fmla="*/ 134911 w 239843"/>
              <a:gd name="connsiteY9" fmla="*/ 449705 h 2113613"/>
              <a:gd name="connsiteX10" fmla="*/ 149902 w 239843"/>
              <a:gd name="connsiteY10" fmla="*/ 554636 h 2113613"/>
              <a:gd name="connsiteX11" fmla="*/ 104931 w 239843"/>
              <a:gd name="connsiteY11" fmla="*/ 584617 h 2113613"/>
              <a:gd name="connsiteX12" fmla="*/ 59961 w 239843"/>
              <a:gd name="connsiteY12" fmla="*/ 599607 h 2113613"/>
              <a:gd name="connsiteX13" fmla="*/ 104931 w 239843"/>
              <a:gd name="connsiteY13" fmla="*/ 629587 h 2113613"/>
              <a:gd name="connsiteX14" fmla="*/ 89941 w 239843"/>
              <a:gd name="connsiteY14" fmla="*/ 719528 h 2113613"/>
              <a:gd name="connsiteX15" fmla="*/ 149902 w 239843"/>
              <a:gd name="connsiteY15" fmla="*/ 869430 h 2113613"/>
              <a:gd name="connsiteX16" fmla="*/ 164892 w 239843"/>
              <a:gd name="connsiteY16" fmla="*/ 914400 h 2113613"/>
              <a:gd name="connsiteX17" fmla="*/ 89941 w 239843"/>
              <a:gd name="connsiteY17" fmla="*/ 959371 h 2113613"/>
              <a:gd name="connsiteX18" fmla="*/ 74951 w 239843"/>
              <a:gd name="connsiteY18" fmla="*/ 1004341 h 2113613"/>
              <a:gd name="connsiteX19" fmla="*/ 134911 w 239843"/>
              <a:gd name="connsiteY19" fmla="*/ 1079292 h 2113613"/>
              <a:gd name="connsiteX20" fmla="*/ 119921 w 239843"/>
              <a:gd name="connsiteY20" fmla="*/ 1154243 h 2113613"/>
              <a:gd name="connsiteX21" fmla="*/ 74951 w 239843"/>
              <a:gd name="connsiteY21" fmla="*/ 1184223 h 2113613"/>
              <a:gd name="connsiteX22" fmla="*/ 59961 w 239843"/>
              <a:gd name="connsiteY22" fmla="*/ 1229194 h 2113613"/>
              <a:gd name="connsiteX23" fmla="*/ 74951 w 239843"/>
              <a:gd name="connsiteY23" fmla="*/ 1319135 h 2113613"/>
              <a:gd name="connsiteX24" fmla="*/ 89941 w 239843"/>
              <a:gd name="connsiteY24" fmla="*/ 1364105 h 2113613"/>
              <a:gd name="connsiteX25" fmla="*/ 74951 w 239843"/>
              <a:gd name="connsiteY25" fmla="*/ 1409076 h 2113613"/>
              <a:gd name="connsiteX26" fmla="*/ 134911 w 239843"/>
              <a:gd name="connsiteY26" fmla="*/ 1528997 h 2113613"/>
              <a:gd name="connsiteX27" fmla="*/ 119921 w 239843"/>
              <a:gd name="connsiteY27" fmla="*/ 1573967 h 2113613"/>
              <a:gd name="connsiteX28" fmla="*/ 164892 w 239843"/>
              <a:gd name="connsiteY28" fmla="*/ 1648918 h 2113613"/>
              <a:gd name="connsiteX29" fmla="*/ 179882 w 239843"/>
              <a:gd name="connsiteY29" fmla="*/ 1693889 h 2113613"/>
              <a:gd name="connsiteX30" fmla="*/ 164892 w 239843"/>
              <a:gd name="connsiteY30" fmla="*/ 1738859 h 2113613"/>
              <a:gd name="connsiteX31" fmla="*/ 119921 w 239843"/>
              <a:gd name="connsiteY31" fmla="*/ 1753849 h 2113613"/>
              <a:gd name="connsiteX32" fmla="*/ 239843 w 239843"/>
              <a:gd name="connsiteY32" fmla="*/ 1783830 h 2113613"/>
              <a:gd name="connsiteX33" fmla="*/ 194872 w 239843"/>
              <a:gd name="connsiteY33" fmla="*/ 1843790 h 2113613"/>
              <a:gd name="connsiteX34" fmla="*/ 149902 w 239843"/>
              <a:gd name="connsiteY34" fmla="*/ 1858780 h 2113613"/>
              <a:gd name="connsiteX35" fmla="*/ 179882 w 239843"/>
              <a:gd name="connsiteY35" fmla="*/ 2023672 h 2113613"/>
              <a:gd name="connsiteX36" fmla="*/ 149902 w 239843"/>
              <a:gd name="connsiteY36" fmla="*/ 2053653 h 2113613"/>
              <a:gd name="connsiteX37" fmla="*/ 179882 w 239843"/>
              <a:gd name="connsiteY37" fmla="*/ 2098623 h 2113613"/>
              <a:gd name="connsiteX38" fmla="*/ 179882 w 239843"/>
              <a:gd name="connsiteY38" fmla="*/ 2113613 h 211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39843" h="2113613">
                <a:moveTo>
                  <a:pt x="0" y="0"/>
                </a:moveTo>
                <a:cubicBezTo>
                  <a:pt x="39974" y="4997"/>
                  <a:pt x="81335" y="3414"/>
                  <a:pt x="119921" y="14990"/>
                </a:cubicBezTo>
                <a:cubicBezTo>
                  <a:pt x="170699" y="30224"/>
                  <a:pt x="147659" y="90175"/>
                  <a:pt x="134911" y="119921"/>
                </a:cubicBezTo>
                <a:cubicBezTo>
                  <a:pt x="121193" y="151930"/>
                  <a:pt x="87667" y="155657"/>
                  <a:pt x="59961" y="164892"/>
                </a:cubicBezTo>
                <a:cubicBezTo>
                  <a:pt x="89941" y="174885"/>
                  <a:pt x="156100" y="163884"/>
                  <a:pt x="149902" y="194872"/>
                </a:cubicBezTo>
                <a:cubicBezTo>
                  <a:pt x="144459" y="222083"/>
                  <a:pt x="139793" y="294872"/>
                  <a:pt x="104931" y="314794"/>
                </a:cubicBezTo>
                <a:cubicBezTo>
                  <a:pt x="82810" y="327435"/>
                  <a:pt x="54964" y="324787"/>
                  <a:pt x="29980" y="329784"/>
                </a:cubicBezTo>
                <a:cubicBezTo>
                  <a:pt x="19987" y="344774"/>
                  <a:pt x="0" y="356738"/>
                  <a:pt x="0" y="374754"/>
                </a:cubicBezTo>
                <a:cubicBezTo>
                  <a:pt x="0" y="388887"/>
                  <a:pt x="18944" y="395906"/>
                  <a:pt x="29980" y="404735"/>
                </a:cubicBezTo>
                <a:cubicBezTo>
                  <a:pt x="77033" y="442378"/>
                  <a:pt x="74694" y="434651"/>
                  <a:pt x="134911" y="449705"/>
                </a:cubicBezTo>
                <a:cubicBezTo>
                  <a:pt x="203637" y="552793"/>
                  <a:pt x="229055" y="528252"/>
                  <a:pt x="149902" y="554636"/>
                </a:cubicBezTo>
                <a:cubicBezTo>
                  <a:pt x="134912" y="564630"/>
                  <a:pt x="121045" y="576560"/>
                  <a:pt x="104931" y="584617"/>
                </a:cubicBezTo>
                <a:cubicBezTo>
                  <a:pt x="90798" y="591683"/>
                  <a:pt x="59961" y="583806"/>
                  <a:pt x="59961" y="599607"/>
                </a:cubicBezTo>
                <a:cubicBezTo>
                  <a:pt x="59961" y="617623"/>
                  <a:pt x="89941" y="619594"/>
                  <a:pt x="104931" y="629587"/>
                </a:cubicBezTo>
                <a:cubicBezTo>
                  <a:pt x="159600" y="793598"/>
                  <a:pt x="89941" y="545173"/>
                  <a:pt x="89941" y="719528"/>
                </a:cubicBezTo>
                <a:cubicBezTo>
                  <a:pt x="89941" y="819752"/>
                  <a:pt x="102245" y="821773"/>
                  <a:pt x="149902" y="869430"/>
                </a:cubicBezTo>
                <a:cubicBezTo>
                  <a:pt x="154899" y="884420"/>
                  <a:pt x="167991" y="898906"/>
                  <a:pt x="164892" y="914400"/>
                </a:cubicBezTo>
                <a:cubicBezTo>
                  <a:pt x="159013" y="943794"/>
                  <a:pt x="108880" y="953057"/>
                  <a:pt x="89941" y="959371"/>
                </a:cubicBezTo>
                <a:cubicBezTo>
                  <a:pt x="84944" y="974361"/>
                  <a:pt x="74951" y="988540"/>
                  <a:pt x="74951" y="1004341"/>
                </a:cubicBezTo>
                <a:cubicBezTo>
                  <a:pt x="74951" y="1052612"/>
                  <a:pt x="100380" y="1056271"/>
                  <a:pt x="134911" y="1079292"/>
                </a:cubicBezTo>
                <a:cubicBezTo>
                  <a:pt x="129914" y="1104276"/>
                  <a:pt x="132562" y="1132121"/>
                  <a:pt x="119921" y="1154243"/>
                </a:cubicBezTo>
                <a:cubicBezTo>
                  <a:pt x="110983" y="1169885"/>
                  <a:pt x="86205" y="1170155"/>
                  <a:pt x="74951" y="1184223"/>
                </a:cubicBezTo>
                <a:cubicBezTo>
                  <a:pt x="65080" y="1196562"/>
                  <a:pt x="64958" y="1214204"/>
                  <a:pt x="59961" y="1229194"/>
                </a:cubicBezTo>
                <a:cubicBezTo>
                  <a:pt x="64958" y="1259174"/>
                  <a:pt x="68358" y="1289465"/>
                  <a:pt x="74951" y="1319135"/>
                </a:cubicBezTo>
                <a:cubicBezTo>
                  <a:pt x="78379" y="1334560"/>
                  <a:pt x="89941" y="1348304"/>
                  <a:pt x="89941" y="1364105"/>
                </a:cubicBezTo>
                <a:cubicBezTo>
                  <a:pt x="89941" y="1379906"/>
                  <a:pt x="79948" y="1394086"/>
                  <a:pt x="74951" y="1409076"/>
                </a:cubicBezTo>
                <a:cubicBezTo>
                  <a:pt x="191744" y="1486937"/>
                  <a:pt x="175884" y="1433394"/>
                  <a:pt x="134911" y="1528997"/>
                </a:cubicBezTo>
                <a:cubicBezTo>
                  <a:pt x="128687" y="1543520"/>
                  <a:pt x="124918" y="1558977"/>
                  <a:pt x="119921" y="1573967"/>
                </a:cubicBezTo>
                <a:cubicBezTo>
                  <a:pt x="162385" y="1701363"/>
                  <a:pt x="103161" y="1546034"/>
                  <a:pt x="164892" y="1648918"/>
                </a:cubicBezTo>
                <a:cubicBezTo>
                  <a:pt x="173022" y="1662467"/>
                  <a:pt x="174885" y="1678899"/>
                  <a:pt x="179882" y="1693889"/>
                </a:cubicBezTo>
                <a:cubicBezTo>
                  <a:pt x="174885" y="1708879"/>
                  <a:pt x="176065" y="1727686"/>
                  <a:pt x="164892" y="1738859"/>
                </a:cubicBezTo>
                <a:cubicBezTo>
                  <a:pt x="153719" y="1750032"/>
                  <a:pt x="106372" y="1745719"/>
                  <a:pt x="119921" y="1753849"/>
                </a:cubicBezTo>
                <a:cubicBezTo>
                  <a:pt x="155253" y="1775049"/>
                  <a:pt x="239843" y="1783830"/>
                  <a:pt x="239843" y="1783830"/>
                </a:cubicBezTo>
                <a:cubicBezTo>
                  <a:pt x="224853" y="1803817"/>
                  <a:pt x="214065" y="1827796"/>
                  <a:pt x="194872" y="1843790"/>
                </a:cubicBezTo>
                <a:cubicBezTo>
                  <a:pt x="182733" y="1853905"/>
                  <a:pt x="153330" y="1843355"/>
                  <a:pt x="149902" y="1858780"/>
                </a:cubicBezTo>
                <a:cubicBezTo>
                  <a:pt x="138602" y="1909631"/>
                  <a:pt x="163233" y="1973725"/>
                  <a:pt x="179882" y="2023672"/>
                </a:cubicBezTo>
                <a:cubicBezTo>
                  <a:pt x="169889" y="2033666"/>
                  <a:pt x="149902" y="2039520"/>
                  <a:pt x="149902" y="2053653"/>
                </a:cubicBezTo>
                <a:cubicBezTo>
                  <a:pt x="149902" y="2071669"/>
                  <a:pt x="171825" y="2082509"/>
                  <a:pt x="179882" y="2098623"/>
                </a:cubicBezTo>
                <a:cubicBezTo>
                  <a:pt x="182117" y="2103092"/>
                  <a:pt x="179882" y="2108616"/>
                  <a:pt x="179882" y="21136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textruta 40"/>
          <p:cNvSpPr txBox="1"/>
          <p:nvPr/>
        </p:nvSpPr>
        <p:spPr>
          <a:xfrm>
            <a:off x="4788024" y="515719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10.000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7092280" y="5373216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5.000-3.000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>
            <a:off x="539552" y="1556792"/>
            <a:ext cx="76328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683568" y="170080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10.000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339752" y="170080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8.000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4355976" y="16288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7.000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5796136" y="16288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6.500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7380312" y="16288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6.000</a:t>
            </a:r>
            <a:endParaRPr lang="sv-SE" dirty="0"/>
          </a:p>
        </p:txBody>
      </p:sp>
      <p:cxnSp>
        <p:nvCxnSpPr>
          <p:cNvPr id="17" name="Rak pil 16"/>
          <p:cNvCxnSpPr/>
          <p:nvPr/>
        </p:nvCxnSpPr>
        <p:spPr>
          <a:xfrm>
            <a:off x="539552" y="3429000"/>
            <a:ext cx="77048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467544" y="378904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5.000</a:t>
            </a:r>
            <a:endParaRPr lang="sv-SE" dirty="0"/>
          </a:p>
        </p:txBody>
      </p:sp>
      <p:cxnSp>
        <p:nvCxnSpPr>
          <p:cNvPr id="23" name="Rak 22"/>
          <p:cNvCxnSpPr/>
          <p:nvPr/>
        </p:nvCxnSpPr>
        <p:spPr>
          <a:xfrm>
            <a:off x="2123728" y="335699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5652120" y="33569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ruta 25"/>
          <p:cNvSpPr txBox="1"/>
          <p:nvPr/>
        </p:nvSpPr>
        <p:spPr>
          <a:xfrm>
            <a:off x="5436096" y="371703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3.000</a:t>
            </a:r>
            <a:endParaRPr lang="sv-SE" dirty="0"/>
          </a:p>
        </p:txBody>
      </p:sp>
      <p:cxnSp>
        <p:nvCxnSpPr>
          <p:cNvPr id="29" name="Rak pil 28"/>
          <p:cNvCxnSpPr/>
          <p:nvPr/>
        </p:nvCxnSpPr>
        <p:spPr>
          <a:xfrm flipV="1">
            <a:off x="1259632" y="2492896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ihandsfigur 31"/>
          <p:cNvSpPr/>
          <p:nvPr/>
        </p:nvSpPr>
        <p:spPr>
          <a:xfrm>
            <a:off x="5456420" y="2635771"/>
            <a:ext cx="1034321" cy="752006"/>
          </a:xfrm>
          <a:custGeom>
            <a:avLst/>
            <a:gdLst>
              <a:gd name="connsiteX0" fmla="*/ 0 w 1034321"/>
              <a:gd name="connsiteY0" fmla="*/ 662065 h 752006"/>
              <a:gd name="connsiteX1" fmla="*/ 539646 w 1034321"/>
              <a:gd name="connsiteY1" fmla="*/ 2498 h 752006"/>
              <a:gd name="connsiteX2" fmla="*/ 734518 w 1034321"/>
              <a:gd name="connsiteY2" fmla="*/ 647075 h 752006"/>
              <a:gd name="connsiteX3" fmla="*/ 1034321 w 1034321"/>
              <a:gd name="connsiteY3" fmla="*/ 632085 h 75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4321" h="752006">
                <a:moveTo>
                  <a:pt x="0" y="662065"/>
                </a:moveTo>
                <a:cubicBezTo>
                  <a:pt x="208613" y="333530"/>
                  <a:pt x="417226" y="4996"/>
                  <a:pt x="539646" y="2498"/>
                </a:cubicBezTo>
                <a:cubicBezTo>
                  <a:pt x="662066" y="0"/>
                  <a:pt x="652072" y="542144"/>
                  <a:pt x="734518" y="647075"/>
                </a:cubicBezTo>
                <a:cubicBezTo>
                  <a:pt x="816964" y="752006"/>
                  <a:pt x="925642" y="692045"/>
                  <a:pt x="1034321" y="6320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33</Words>
  <Application>Microsoft Office PowerPoint</Application>
  <PresentationFormat>Bildspel på skärmen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Bild 1</vt:lpstr>
      <vt:lpstr>Bild 2</vt:lpstr>
      <vt:lpstr>Bild 3</vt:lpstr>
    </vt:vector>
  </TitlesOfParts>
  <Company>Marks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mattias</dc:creator>
  <cp:lastModifiedBy>mattias</cp:lastModifiedBy>
  <cp:revision>20</cp:revision>
  <dcterms:created xsi:type="dcterms:W3CDTF">2012-08-15T06:21:33Z</dcterms:created>
  <dcterms:modified xsi:type="dcterms:W3CDTF">2012-08-30T11:43:49Z</dcterms:modified>
</cp:coreProperties>
</file>