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789738" cy="992981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2220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5947" y="0"/>
            <a:ext cx="2942220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F62E6B-51E6-4CE2-9C39-F3666717057B}" type="datetimeFigureOut">
              <a:rPr lang="sv-SE" smtClean="0"/>
              <a:pPr/>
              <a:t>2012-08-30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2813" y="744538"/>
            <a:ext cx="4964112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8974" y="4716661"/>
            <a:ext cx="5431790" cy="4468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42220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5947" y="9431599"/>
            <a:ext cx="2942220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D860F3-D4B0-4222-835B-DABFB0C132EE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D860F3-D4B0-4222-835B-DABFB0C132EE}" type="slidenum">
              <a:rPr lang="sv-SE" smtClean="0"/>
              <a:pPr/>
              <a:t>1</a:t>
            </a:fld>
            <a:endParaRPr lang="sv-S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BCC4D-CF6A-4746-9724-A72A3FC62D1A}" type="datetimeFigureOut">
              <a:rPr lang="sv-SE" smtClean="0"/>
              <a:pPr/>
              <a:t>2012-08-30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15772-249C-49FB-A15D-B5DFF4BFDB1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BCC4D-CF6A-4746-9724-A72A3FC62D1A}" type="datetimeFigureOut">
              <a:rPr lang="sv-SE" smtClean="0"/>
              <a:pPr/>
              <a:t>2012-08-30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15772-249C-49FB-A15D-B5DFF4BFDB1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BCC4D-CF6A-4746-9724-A72A3FC62D1A}" type="datetimeFigureOut">
              <a:rPr lang="sv-SE" smtClean="0"/>
              <a:pPr/>
              <a:t>2012-08-30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15772-249C-49FB-A15D-B5DFF4BFDB1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BCC4D-CF6A-4746-9724-A72A3FC62D1A}" type="datetimeFigureOut">
              <a:rPr lang="sv-SE" smtClean="0"/>
              <a:pPr/>
              <a:t>2012-08-30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15772-249C-49FB-A15D-B5DFF4BFDB1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BCC4D-CF6A-4746-9724-A72A3FC62D1A}" type="datetimeFigureOut">
              <a:rPr lang="sv-SE" smtClean="0"/>
              <a:pPr/>
              <a:t>2012-08-30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15772-249C-49FB-A15D-B5DFF4BFDB1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BCC4D-CF6A-4746-9724-A72A3FC62D1A}" type="datetimeFigureOut">
              <a:rPr lang="sv-SE" smtClean="0"/>
              <a:pPr/>
              <a:t>2012-08-30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15772-249C-49FB-A15D-B5DFF4BFDB1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BCC4D-CF6A-4746-9724-A72A3FC62D1A}" type="datetimeFigureOut">
              <a:rPr lang="sv-SE" smtClean="0"/>
              <a:pPr/>
              <a:t>2012-08-30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15772-249C-49FB-A15D-B5DFF4BFDB1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BCC4D-CF6A-4746-9724-A72A3FC62D1A}" type="datetimeFigureOut">
              <a:rPr lang="sv-SE" smtClean="0"/>
              <a:pPr/>
              <a:t>2012-08-30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15772-249C-49FB-A15D-B5DFF4BFDB1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BCC4D-CF6A-4746-9724-A72A3FC62D1A}" type="datetimeFigureOut">
              <a:rPr lang="sv-SE" smtClean="0"/>
              <a:pPr/>
              <a:t>2012-08-30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15772-249C-49FB-A15D-B5DFF4BFDB1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BCC4D-CF6A-4746-9724-A72A3FC62D1A}" type="datetimeFigureOut">
              <a:rPr lang="sv-SE" smtClean="0"/>
              <a:pPr/>
              <a:t>2012-08-30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15772-249C-49FB-A15D-B5DFF4BFDB1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BCC4D-CF6A-4746-9724-A72A3FC62D1A}" type="datetimeFigureOut">
              <a:rPr lang="sv-SE" smtClean="0"/>
              <a:pPr/>
              <a:t>2012-08-30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15772-249C-49FB-A15D-B5DFF4BFDB1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BCC4D-CF6A-4746-9724-A72A3FC62D1A}" type="datetimeFigureOut">
              <a:rPr lang="sv-SE" smtClean="0"/>
              <a:pPr/>
              <a:t>2012-08-30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15772-249C-49FB-A15D-B5DFF4BFDB1A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Rak 4"/>
          <p:cNvCxnSpPr/>
          <p:nvPr/>
        </p:nvCxnSpPr>
        <p:spPr>
          <a:xfrm>
            <a:off x="3347864" y="1988840"/>
            <a:ext cx="52565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ak 5"/>
          <p:cNvCxnSpPr/>
          <p:nvPr/>
        </p:nvCxnSpPr>
        <p:spPr>
          <a:xfrm>
            <a:off x="251520" y="4149080"/>
            <a:ext cx="87129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ak 17"/>
          <p:cNvCxnSpPr/>
          <p:nvPr/>
        </p:nvCxnSpPr>
        <p:spPr>
          <a:xfrm>
            <a:off x="395536" y="1988840"/>
            <a:ext cx="2880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ak 21"/>
          <p:cNvCxnSpPr/>
          <p:nvPr/>
        </p:nvCxnSpPr>
        <p:spPr>
          <a:xfrm rot="5400000">
            <a:off x="3095836" y="2024844"/>
            <a:ext cx="360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ruta 22"/>
          <p:cNvSpPr txBox="1"/>
          <p:nvPr/>
        </p:nvSpPr>
        <p:spPr>
          <a:xfrm>
            <a:off x="2915816" y="2204864"/>
            <a:ext cx="885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500 </a:t>
            </a:r>
            <a:r>
              <a:rPr lang="sv-SE" dirty="0" err="1" smtClean="0"/>
              <a:t>f.kr</a:t>
            </a:r>
            <a:endParaRPr lang="sv-SE" dirty="0"/>
          </a:p>
        </p:txBody>
      </p:sp>
      <p:cxnSp>
        <p:nvCxnSpPr>
          <p:cNvPr id="25" name="Rak 24"/>
          <p:cNvCxnSpPr/>
          <p:nvPr/>
        </p:nvCxnSpPr>
        <p:spPr>
          <a:xfrm rot="5400000">
            <a:off x="5832140" y="2024844"/>
            <a:ext cx="360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ruta 26"/>
          <p:cNvSpPr txBox="1"/>
          <p:nvPr/>
        </p:nvSpPr>
        <p:spPr>
          <a:xfrm>
            <a:off x="5652120" y="2276872"/>
            <a:ext cx="958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476 </a:t>
            </a:r>
            <a:r>
              <a:rPr lang="sv-SE" dirty="0" err="1" smtClean="0"/>
              <a:t>e.Kr</a:t>
            </a:r>
            <a:endParaRPr lang="sv-SE" dirty="0"/>
          </a:p>
        </p:txBody>
      </p:sp>
      <p:cxnSp>
        <p:nvCxnSpPr>
          <p:cNvPr id="29" name="Rak 28"/>
          <p:cNvCxnSpPr/>
          <p:nvPr/>
        </p:nvCxnSpPr>
        <p:spPr>
          <a:xfrm rot="5400000">
            <a:off x="7920372" y="2096852"/>
            <a:ext cx="360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ruta 29"/>
          <p:cNvSpPr txBox="1"/>
          <p:nvPr/>
        </p:nvSpPr>
        <p:spPr>
          <a:xfrm>
            <a:off x="7668344" y="2276872"/>
            <a:ext cx="1063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1500 </a:t>
            </a:r>
            <a:r>
              <a:rPr lang="sv-SE" dirty="0" err="1" smtClean="0"/>
              <a:t>e.kr</a:t>
            </a:r>
            <a:endParaRPr lang="sv-SE" dirty="0"/>
          </a:p>
        </p:txBody>
      </p:sp>
      <p:cxnSp>
        <p:nvCxnSpPr>
          <p:cNvPr id="34" name="Rak 33"/>
          <p:cNvCxnSpPr/>
          <p:nvPr/>
        </p:nvCxnSpPr>
        <p:spPr>
          <a:xfrm rot="5400000">
            <a:off x="71500" y="4185084"/>
            <a:ext cx="360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ak 35"/>
          <p:cNvCxnSpPr/>
          <p:nvPr/>
        </p:nvCxnSpPr>
        <p:spPr>
          <a:xfrm rot="5400000">
            <a:off x="1511660" y="4185084"/>
            <a:ext cx="360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ruta 36"/>
          <p:cNvSpPr txBox="1"/>
          <p:nvPr/>
        </p:nvSpPr>
        <p:spPr>
          <a:xfrm>
            <a:off x="0" y="4437112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1500</a:t>
            </a:r>
            <a:endParaRPr lang="sv-SE" dirty="0"/>
          </a:p>
        </p:txBody>
      </p:sp>
      <p:sp>
        <p:nvSpPr>
          <p:cNvPr id="38" name="textruta 37"/>
          <p:cNvSpPr txBox="1"/>
          <p:nvPr/>
        </p:nvSpPr>
        <p:spPr>
          <a:xfrm>
            <a:off x="1331640" y="4437112"/>
            <a:ext cx="705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1600 </a:t>
            </a:r>
            <a:endParaRPr lang="sv-SE" dirty="0"/>
          </a:p>
        </p:txBody>
      </p:sp>
      <p:cxnSp>
        <p:nvCxnSpPr>
          <p:cNvPr id="40" name="Rak 39"/>
          <p:cNvCxnSpPr/>
          <p:nvPr/>
        </p:nvCxnSpPr>
        <p:spPr>
          <a:xfrm rot="5400000">
            <a:off x="2915816" y="4149080"/>
            <a:ext cx="432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ruta 42"/>
          <p:cNvSpPr txBox="1"/>
          <p:nvPr/>
        </p:nvSpPr>
        <p:spPr>
          <a:xfrm>
            <a:off x="2699792" y="436510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1700</a:t>
            </a:r>
            <a:endParaRPr lang="sv-SE" dirty="0"/>
          </a:p>
        </p:txBody>
      </p:sp>
      <p:sp>
        <p:nvSpPr>
          <p:cNvPr id="44" name="textruta 43"/>
          <p:cNvSpPr txBox="1"/>
          <p:nvPr/>
        </p:nvSpPr>
        <p:spPr>
          <a:xfrm>
            <a:off x="3923928" y="436510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1800</a:t>
            </a:r>
            <a:endParaRPr lang="sv-SE" dirty="0"/>
          </a:p>
        </p:txBody>
      </p:sp>
      <p:cxnSp>
        <p:nvCxnSpPr>
          <p:cNvPr id="46" name="Rak 45"/>
          <p:cNvCxnSpPr/>
          <p:nvPr/>
        </p:nvCxnSpPr>
        <p:spPr>
          <a:xfrm rot="5400000">
            <a:off x="4067944" y="4149080"/>
            <a:ext cx="432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Rak 47"/>
          <p:cNvCxnSpPr/>
          <p:nvPr/>
        </p:nvCxnSpPr>
        <p:spPr>
          <a:xfrm rot="5400000">
            <a:off x="5148064" y="4149080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ruta 48"/>
          <p:cNvSpPr txBox="1"/>
          <p:nvPr/>
        </p:nvSpPr>
        <p:spPr>
          <a:xfrm>
            <a:off x="5004048" y="4437112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1900</a:t>
            </a:r>
            <a:endParaRPr lang="sv-SE" dirty="0"/>
          </a:p>
        </p:txBody>
      </p:sp>
      <p:sp>
        <p:nvSpPr>
          <p:cNvPr id="50" name="textruta 49"/>
          <p:cNvSpPr txBox="1"/>
          <p:nvPr/>
        </p:nvSpPr>
        <p:spPr>
          <a:xfrm>
            <a:off x="7092280" y="4509120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2000</a:t>
            </a:r>
            <a:endParaRPr lang="sv-SE" dirty="0"/>
          </a:p>
        </p:txBody>
      </p:sp>
      <p:cxnSp>
        <p:nvCxnSpPr>
          <p:cNvPr id="52" name="Rak 51"/>
          <p:cNvCxnSpPr/>
          <p:nvPr/>
        </p:nvCxnSpPr>
        <p:spPr>
          <a:xfrm rot="5400000">
            <a:off x="7236296" y="4221088"/>
            <a:ext cx="432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ruta 27"/>
          <p:cNvSpPr txBox="1"/>
          <p:nvPr/>
        </p:nvSpPr>
        <p:spPr>
          <a:xfrm>
            <a:off x="5292080" y="4149080"/>
            <a:ext cx="2736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 smtClean="0"/>
              <a:t>10,20,30,40,50,60,70,80,90</a:t>
            </a:r>
            <a:endParaRPr lang="sv-SE" sz="1400" dirty="0"/>
          </a:p>
        </p:txBody>
      </p:sp>
      <p:sp>
        <p:nvSpPr>
          <p:cNvPr id="31" name="textruta 30"/>
          <p:cNvSpPr txBox="1"/>
          <p:nvPr/>
        </p:nvSpPr>
        <p:spPr>
          <a:xfrm>
            <a:off x="7380312" y="4149080"/>
            <a:ext cx="2736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 smtClean="0"/>
              <a:t>10,20,30,40,50,60,</a:t>
            </a:r>
            <a:endParaRPr lang="sv-SE" sz="1400" dirty="0"/>
          </a:p>
        </p:txBody>
      </p:sp>
      <p:sp>
        <p:nvSpPr>
          <p:cNvPr id="2050" name="AutoShape 2" descr="data:image/jpg;base64,/9j/4AAQSkZJRgABAQAAAQABAAD/2wCEAAkGBhQSERUUExMWFRUWGBoaGRgYFxcXHRsfGBgXGBceGRgXHSYeHB0jGhwYHzAgIycpLCwsHB8xNTAqNSYrLCkBCQoKBQUFDQUFDSkYEhgpKSkpKSkpKSkpKSkpKSkpKSkpKSkpKSkpKSkpKSkpKSkpKSkpKSkpKSkpKSkpKSkpKf/AABEIAMUA/wMBIgACEQEDEQH/xAAcAAACAgMBAQAAAAAAAAAAAAAEBQMGAAIHAQj/xAA/EAABAgQEBAQFAgYABgIDAQABAhEAAwQhBRIxQQYiUWETcYGRMqGxwfBC0QcUI1Lh8RUzYnKSoiSCQ3PCFv/EABQBAQAAAAAAAAAAAAAAAAAAAAD/xAAUEQEAAAAAAAAAAAAAAAAAAAAA/9oADAMBAAIRAxEAPwBmiglEzCEkql5EZFrUlOUJRNZyRZXMG8oqVWvxDlcBBLDNzZQWsx1a8WnG6KoTSDOP+bOzmXlI5UpCEs9ywAPaK9RYQuYhxLUDmUScpIYMLq+0BJhmAmbVSaWVMWAkqUeZQSN1GxsG6R0zDFTKZMqXOQkq8QWS7S03CSV7PYMdSYWcBcLTZE9a5igvMg3SrQqIJ1L7bdYuE9Q8UpCVKJylQCbAaJuWHU76QFGxmR/NSJ6QljMC2B1CnJHq4jg8yWQSDqI+i8YpVIq5mUDKoJNsqWJcnlTr/wBxvtFI4r/h26zUJVkCrrSQGc6lyRY9OsBznBaMLmoBf4hZul/wC8dk4S4RElCZkwNOnFgG+EE2PdX3vtAHA3AknN4yluiW6lNcO3w3FwB76edxpKkzJi5yrBHJLHQq+I//AFSyfU9YDziOssmQhWRJspQ1CEa5e5Y32hbh1TnACE5UfChOu9yepuPUxXMexYmdZ9bJ7Bso+nsYs9JNEmTnVsnTpYkt3JPzgBcensPCRfdZ3Uo/sLQml4ewA3dzsL7eUbyZ2clRPxX/AD1eJFrJKUjU+wfU+zwGkike+232Pu59okXRCwTpbMr7eZ92gparbIQP1Htaw3PSFddidilFgLB9T3V0tsOu8BuaQKVlToDdvoO3+vN1TU2Vh6D1urzv+XgXB5OVA7B/uT5loc0dHmIJtAbS6HNfXp+bwPiVCUAlFim8WKTKKQwHrA1bJsSB5iArlNWgl1Bie3UdOuvtBCW0sSNnfy0uDAkqUCpaDqOYX9/mD7x5iWFOyhqkdtNR9YBj4T6gG2hJAMV3iThBKwVyrL8iyhuFdWsQfaGlOlWUXNt7/MAu47eYgyRXv/0q7nlNtlaX1ff5QHI0qVImKTMS4IyzJZtmGuujj4kqH7wHW0fhqDHMhQdCuoL+xFwRsQY6lxHwkipBUBlWkXG40O1lDy/3QjhK8qpKmsSpBucq2uG2CwGbq0BWZ8ogxtJm5WU2hB9tflBNTLdL9Ljr3gJY5fWAiq5bTFAaOW9bxokxNVXyq6hj5iIRAESVXjtf8MKz/wCAw2mK+iTHEEmO1fwelZqKZ/8At/8A4TAWmbVK2iNE9e7wzFAe0ZOpAIA6fKmGchmEsBybZielweXyaJ5NJl3JuSNAz3ZgALRO0ZADCgSFBQDEOfU7x7UTMjEkAPfcl7ADpdoIhTjdCZibqNmOUWulQUk9Xs3rtAUwValVc2cTzE5QhKnACQzKaxV1bRtYcSpWf4xmfY3fY9u0K15UDMVhSlFSiQGF1E6dzcB94a4TKLFa3Jaz/Nx1+kANixEiWJMkAFRDAHqbDsLP5J7wBW1/h06UpLsrK/mznvCrFcaYzZyj8L5R1LZQw8vqYUyMQzUqCpTXUo+b2+bQCymneJWuo8ud3HRJf6D5xY8bxN0JRoSf8/tFYwQALWt7aWc6663iebiaFzXIzZbObB99D1gHEs8uUXf09S+giaVVJS+ijv8A2pHcjU9hCaZUFbuQJadQLB9/OF9RiKlqypskXJ6t5fl4BvW4qqYtgXbTYAk8tvJy2zRthsrxFh/hH+7/AF/1CilDAAfEpyfWwt5feLhgWHsB84B3hlM9yLbCLHSyAICo5QAEM5KtPOAJRJjWdRgiJJZjxcxoCkYrRKk1AUNFO37RMKgHK+igw9Pwww4jQ6M2hSQYrRqT4fdCszdnu3rAT1EzwV6nKrVjp0MZNmg/EAQQ7hxpuG9Ha+8a1q0rlvqG16A7+n08oVSa4ghBLh7dQ2reWobaAfYfihQwJURsrcPYg7FvKI+IuGkVqPEksiem/KBzNcWOin0hVikuZl8SV/zJfxJGi07EA+o9WhrguLCYkzEFils6Ts4B/wDE7GA5hjDS1lwoZw5CnDF2WkDZlA36Qhmr5dAA8dX/AIhcPJqJX8xJDLSedJ7gC/csL7+bRyio09YCFSnSX2LxGBHrx5ASJjtX8Epv/wAaeOkxJ90f4jiYMdN/g5jPhzFyj8M1v/IAke4ce0B2GbPaFdViN2jeqmEu0CSqDNrAW2BZcmbmJVMBTdkhDeVyTBcazHYsz7PpAeJ01eEEziRMyb4SAlSSFXdyyQ5NrM7QyRTzyV55iMpSQkJSQUk7uTeFOF8HSqYhaeaYElIUWDuSSSNCS5gEcukExYcHXMT0G32tuYOxKtCadZDgNlG5vb59fKCDIPhFIYEkAkj199orXGtaJMvwwbsDfUkt9oDnXE+JufDBsGfu1vq/sI3/AJkfyyQNSqw7aj319oSTJmdbnTUt56esM5ctSkAlmfUbdWt0sIAulVlkkuBmJZ9Og/f2gJM1KLklTd7e/wA2jWtqnI2SkQsq60KYDQfjwE1ZiKpimflG23eJqI2PQt7CFslJ3t9oseB4f4igNhrAOMDoCTmIuogDy/1F+w+mygCEdBS5VJ/NjFkkm0Aak6CCJUy7d/tARN0+f2jeXM5x3EA4SuPFGIJanvEhLwC/F5boUOoihVEwpPmCPuIv+IDlih4xKbN7/n0gIMPrXQz6G3kRp6FxCmtmpBvZI3f4SOhPTRunlEKJ+VRGz/In7GB66fmcGx37jR2HzbzgH2A4yp2JGa7dFbN180/4MT1avCmCdJcBQ55Z0Wl79syS9vI7xS5ClyVhaC4sGLbbE6OPeLAMTCksXS5fyP5Yj7NAPJWNhJL8ySGI/uQdR5p27NFC4uwsS5pKboXzJI3fT1hlOqGAAt9j2+bQPiE3xKUi5MtTjsDt72gKiRGITGxj1IgPMkdA/hThRXUeI/LL5j0e4A9XitcP8PzKleVIASNVn4U/nSOs4Z4VHKTLlC36juo9SftAWtngmUBCimxJxE6cREA2RNqPGIKJYktY5jmfa3+tIlkTFpT/AFlId/0ggf8AsekTzVkMw1f6RVqOdWzJM0qEpwohGdCgSHBe3Yt6QEmMfxCp5K1S0kLWnW7JFi7qAOjfOBOH+N11ktZ8HIxUxCiQeU5dnftCKo4VIWpKjKQlaznmJQskgFZs7sW3FrpEW6mwaTRU4lS9WJzFiSQLk27j5QAlEgukKOl3bXlv9Okc7/iLUpM5XNuzdw+7R0qnBTY3sfna3lHION/+eeYak2PUmzH8vAIKIocqVcatcerteJcSxJS1AITkSBYDvv6wDPmNyDR9esHyJDuW1UEjyAc/UQE9Lw/nQ5NzAs/hhaTYOIeioyJb2hbVYuoFvELnRKAD84BeMOW+jtv+/eG+GFUsj8EL/wCYqc6Up5SpiMxG5YOWYRMjHJqP+YlC0uxKSDf0gLrh+NlSr6xaKKoCkiOdUlSlQzI9otmDVTgQFjzWB7/uI9Svnd9h/wCx/wARA5I9vrAk2rYr9h6D94CwyZ/eCkRQZmNK0BIMQTMfW+pgL/PkhQIcRW8YwwZXhIjHVq0zxMiuWoEEFjvpAVXF6YpIUB6fIiFs6aFMUnmA3/NesWPEkKLpZxqCxcddIrgwJSlEtbqICJFUO6SdRYg+h1Hzg1ExLWHoHH2hbilDkERUSyxD6X/PzaANq6izB9bu6vL87RtIDJmAaqSflzD1tpC6bMJJudoZcNIzTkJPwqUkEXu5Yj2gElJhkyesIloUsnQC/wDqLzgn8MWAVUljrkSbf/Y/YR02hw2XKTlloSgDZIA97Xjeok2gKTWUxloShCQlILAJFhaxt8/KI6PDZgWSSQC7h7dYsdLTusuQR0/aGaqQZTvYwCCTOygg6j0iGXVAk6iDptApbWaNUYQUaiA6HEAqE8w/t19ntFYw7jukEsqVUqKk2UlYdSSkkEsE6bvE07iYrpJs6RIWtIQrKp0FyxBcZn5TraArnGaqiclHgyiiXNUpBBFytSkhJI1Hwggi1o9r6ubNmzZE2eMwlhGVTJGZjzo0A5t3NgesaYFxVPQuWiaEqp1fFMUorKVAKUWa4JAOzD6hqMufVzlN4iUFeV3DFWYpvuxuE+kBZKCoJSnO2bKMzMz6luz7Rx/imcTOU5/VMA/8jHSsDostPKKSSyRqXPW/v+axzXiiR/XmPZln5kwCYUxyFWXQi/m/+Is2HyAsy23dR2+I/sw9Ig4ekeIlSDuWHc7fOGmD0hRMKT+mw8jzD6t6QBpwdKjcRqvhOUq6QAYsUuSCmBp9AtN0e0BX6/h5alJUCCUpYkB3D2cde8RUvC3OlwkoBcpHKS19SIfTKmYB8JiJClqO4gBafhpRXMOQoYuBsxdwL3D/AFhjglOXaGEnMlLEmC8Lo7vAHSqXeFeLSbGLZKp+WF9bQPr6wHOqqcJYJIJ7QkqcSqXQUoCQsskndu5846JjOCylpCc2QAubO7Pb3gKswtM1CEZv+WXSQkPcM3kYCiy+J6hDl5aspY5WJ36a+kOsP4wKw6kOkalN28wbwceCSpwCMp1ZABPXQ2843rOBVqUFoIlkAAZR069YBpSTpU0Ai47RlbQp2AFoEo8DmyToL65dPaG86nIS56QFA4qomSGhN/J5A25i28QKDhjCCcQCfrAKfCfMfzpDzginKqmX/wBz+bfhhYqXmsBqr8EXj+HWDXXOUHA5U931b0+sBfxP6hvzeBa2rYaW2vG0xFmHK35doBXTEukm+u4NvRtIBcnEgJlwf2h5IqysAbPrAUjDBqoHsXf0eDZcjLpaAd0soMIGxFAiGXVqFtTHq5gOsBxxEicyyq39VKJi0jsohSmSdib72hzh8meaFATyyjnLuwIUQkZg7ZrHlbeFZzyCqZOSvKsIzG/MdbPy6Fn1gaXjU6WhUszlmTLUgpllWVnUCA4Ds9n033gLBwdQSJ+TxkTAA5Ks2UZ5ZJSpJSbHK1z0jagr5UusqkCaoyStakLHOkOkFZ6u51HSE+HVs0KKUrTLEzkTmU2XOQc1iDo925gRaG+HJQhExCilSihSiC9yUkOkkXOW5DfSAuctYRJSEXdAA21AZw+3nHNuK6BqiYkscwCx1YsD7F46BQpenknYy0t3FrnzGvmYrXG1GSlE4Auj4v8AtO338ngK5wuU/wBVJ+JsyC24cKb5Q9pkgm2w/HisqHhzBMll25gRYEaH6xYcGnCYSoOH6wFipBDeVTgiF1KmGtOoQEczDknaNP5FKQ7CDpkyBlq3MAEZGZXQQ0oKe4gRAc6NDygkAawBaEMOsRT5FoPCBA01UBXsQw3OIrs3DVoVylugv8jF8MuIl0AMBU6WpmjVL+kNqeetWzekM0UIG0TpkAQAYp7QDiMl0mHE0QrrV6wHM+IFqEw5h2HkLn3JivzJpUbe0XLFcFVOmEggM3zv9GjWn4WIICg6j5M3pAKMGwRU2YAPVXQbn7R1LC6FMuWmWlgE2b9+8KsOpUoSyNtW19B01hnT9uv5brAHGn/OsQKT5wVk9zGrlwCB5wGiY3VMBtEE1yS3ubwFV06gnv8AWAnrprXf18vvCepxM7RqmfmUQTc/Qdf3iU0SWcOel/8AF/N4ChysanVMkypjEILk7lKQ2VmZRDDm1DQPg0hE9S1TSFZEXOx16AkFvSASoomZkpy5HUHu4Jsz94sPDlLLEjPMUUEk51uz8z2YaFJ31IgFddg/hqG+QgqRzHlunKN2AD2s0b0ODnxzJY51JHM5bmDE9RcjrppF0lzpU1SgvMtKScpyubJC0OtIDMCHOmsPMBkvKMypQhK1coLCwRzIcgs9ibdfOAmrJHhywAdAEDysN+0JMalJKUodk5WuHfXp2hvKxVE4cinKOVQUkpKVaspJYiKvj0++VJCTqB1BLFvXba0BT6ilVKJR8SNU9Uv+M27w14UHx2bmFvS8C1DlRPy9H+0M8FQEhZHUP6izwD4z2hnRVEVibVXg6kr2GsA6rq8JSSfbeAk1a7Fdkvfy7xFTrzqzH0f6xNPDghrQDH/iUs3S31hvRVqSBcRy6owpaFZpSiPL9tDBlNj60Bl2PygOrJrE9Y1XLe8csmcXrSeWWpY6uw9Id4RxhOmW8Eju7wFol1XMUkwYmaIrikKusnmJdoOpa1xANyqPFKgIVMeqnQG01cDmRmjfM5jKyoEqUuYdEJUo+gJgFMuVLeYpZAAUbksAzD7RWavijxagJlhpQ6i6gLP2HaKXOxWdMIUqYsgklsxa/bzh7h6PhUrY3J26ft7QF/o6NKmKrhn6GJplJlDhRI77NENFVhLEuXD/ALwVMqAoNdh94AqiVmTv3+sS+EBANHmY+f0eCitXY+pgNlKEQVE4ZS0erlE3Y+8QJcWLF+v5eARVSwFAtvoO+nrEUvECnf8AaHszDwoMw9LQtVg5SbD0gAUfw3Uolcyb8KjkypAzAbKB/TsG949r+LSXkfyiUrSCHygy2Acu7s4AuXaLfhWPpmpBKnLfDygP5OS/aKpxJQS5aZy5RWEzFMtviSss+XNcvfQ9BAI5eHJTJUsJUgIUsrztlykF8hQWJBazaEi7RtSYtLq5CZcuUVCUpwZjOSpFyRcfEnL6v5LJVbMK0ICliUlKlKKkFiq7gZgLkB27nvA+A4pLlLnSpJdKghSSoDNYAnJmZlDMo76DzgLFhc0ykrmqUHWmWkh3ukc3qBlG2mxcQlrKwTFCYSQLuFbbDdxEWK49MV4pBKzmygp0AIBGQKvve1u8acN4MqeVOCED+65O7nYl3LQBFOmzkuL3bvZ+vnE1DMyzloH9j+oP7GHFTgSwmyWSANerguTCWpoZkqYlQOinIB1cH00J94CSerd9/wAaPUT7bx5PWHPTaI0DlgDqPFnUzt2iw06swjmOJ4VNlrM6Wsg620MQ0fF04uFTChmZgWN732gOtJw7NENRgo3TFE//ANRUSZiUFZKiHSxcEesPZP8AEWYgDxJaXOjuHgLRSYOkDQQwRSAaRWqL+IiFHmlgDziwUfFFPMDBeVXRVvnpASqDQAZ2VREe4jiKRvCYYjmLu8BYEVMSCfCjxHvBEuobeAc08J/4hV2SjKAWVNUEDyHMr5BvWGdDdjHNP4qY6ZlUJKDaSlrf3qur2ZI9DAJ0ZSALW+8N6eeDLbqGPmmwiqypjEl9Q49b/wCIaYTMsbgh+t72gLlgmJZksdR9bP8AWLJSq079opuBIU7MSQdfzURfMLpdH/Zh+8BLJm9vIxJL37xvMpcukaeGQIDcVLKLh07/AJpGlRTkcybjp26jvGj+8eyJ/hnKpVibftAYlQ1F/wA+saqU0brUA+XT6ftA0yZaA53iONqTVhFR4cnMxVkRa787lRBPeBqzEAlEyXJmKWlRDhKnsl2Knu7jSHHGVFKJClSQFkaqBSClwXSXIJJtfqYRYCkJqUoQSlCwTYAsDckuNBo7wCtGJVKZZmJXyJW4trobpFiPhJ+saU3D4qZQUJgExRWSCkiwLpbZ7K9IMqcPXMnBACUoC/DBSkpDOBqLOQCe8BJolS15WISAUs5zO75h3Yg20BMBLglImrqvAV8L22Jy631FhHZZFFLp5LBACUjpYe+/zjkHD1DO/wCIyyV5VImAlZynlAdzsXT3jqOVdTMzE5ZCLA/CZiuw6bwEc7EVLUlKZYUC4uHfq+2sI8REwkJ/pjXkBuz3h7jOJJpyAQGZgh2136l94p+IcVErdElDi4UE3HqbwA074mJLgW77MCPeNKYEGAqyvqFXXLWBYizOHu258+0b0NcCrKSQvvZ+479oB8tIVL084q2JYKjM7cp36Ra5EyzdYEqabVxrAVaVw4tSsySCRof96QXNwqrzy1LTnEtTgW31duogooUgnK7dIkl1qxufcwEVRImqQQimOYghy9vK1zCqm4eqpeyu2Y29ot1NVTplszfOG9NQJ/USrz0gKRS4JWzOVU5YTrrFgwihVJDKJUepi1IlAC4EKq6S5tASypnpBMhD6m0K5JO/pDClWSW6Bz2AgCMd4jFFTKmls55ZaeqtvQC5/wAxxafWFa3UXUbkncm5fzeD+LcbVVLExzlS6QnZIfUeepivlXMYBnc6Akv9Yd4HSHPfUfpGp/DCnD6gAjrprFzw7DwiWk5mKxYuxbrAWzDEZEBa0gaaAW+fWLPJCcgLkA9BFfw9WZITKBKBY9+/U/vD2jmKUXzAsLJALBuvSAYSkqCg5BGwZjpBCUJWC9zoe3aA6crW5Cw+h5bhuj2guWVNZj1OkAPNwn+0wnrpJcpNtv8AUWUzSP0lvcwNLmhYVnG5YZSCBs/eArsuYbjd9PaPSWL/ACaGtXgf6klz84Vqk2d3S+hsQYDkUmoIUlM4rUCwCVKUxsQLa9PSJ62qUmeJssApSChKVuQQQxdtnv5iIcIQJtVKM13zF9hq4Ay6HuN4NxqeiUFFAAyKBGY+KCwYjRrkm3SAbCatMqVTTk5WPMFEF1A8pCnDJHK4I3F4R0AJC5kyahjOACSHLqISlTu7WJcbOd4kpq1U4lK1JlpcJKgASy/hTzbADQXtd4S49RhDPMzELUkMCOUDl8g23V4DoPC9EJs8f0Uqd8yioDKkK1QLkuW2cPYsYsvEmKGnyJlSwVE5Q5+F9GbS+pim8FVqUrAQoqIQUpYBP9tyXcg2te49IvVJg4QRMnELmBLupNkvc+bfWAqUvAptQlU6pUUg2TmL6m7B/IXg2fhSEqHholBKWup8xF389BBOOcVy0sJakTFOwdOj9Bt5xWkUa6sqdRSEl1C4AYFuZWgu1v2gF2P1aETHUpRXsUkZQ+za9oqtbVgqcFmuDf0P53i7VPD6PD18S4sjtZ1E7Qnq+H0ZCsC99TZPn21gCuH8aE1IBbxE6j+4dR94sstGcRzBcsyVBctTKTexfTVuo2i84FjiZqApJY/qT0MAyVggO7RsOF3HxD2gyXVCDKetu0AtpsAUjWGsijbrBn8yIjmzhcPAQmUIEqZY8oIqK1MtOZRAA6wjnYn4mlh8/wDEBIpGYxPjM4SKKcsWOQgHurlH1+UCUtahBdSgG6mAeJMVTOCJa0rEkkqJFirJvfRI1drtAIKWhQmhBUkKJJNrq8j2aKwugzKUkWLOkO7jcP1/zF4xuhEqnkjM48PMGu4P6S3bftCTEPBVKHhhm5gTZj0ffztAI8JSHLgFgTd/tFyoJ3izUr/SlISkHdhsB3irVMgMmagEJU/fKofED238jFi4ZBsgFiS5PZIsPvAdMws+GMoIKyOlh6dYeyJKsoSk5Xu4B8z0iuYIsIQSg51myXuB3LbQ2p5U4oKPEyKe5+I3u4JgGa6ea4aYAOwJJ9YlEyaFMUpy/wBwP2MBS6SoTLyomBxuUhj6jR4Im16paRmQVFtR84AlFSl8tw25iVEwK0u0AoxVClhBUQoh8uQ38nEGfy6ejeRaAkSL/eB6jDkquweJTKOymjVClgnMxG2UfUQHCKapRLnyyo8idwQDoQq77E6vCGmC5iVIQlZCiD8JLAB0366+cNqLBSpTzAFIIzMbAgM/Szn5RCgy5c0rQtSEv/TShZLFJB5gS+UX+0A0xPBJa8qwleZaQzNcszKSLJf2Da3hStaZ0tSFLyLJASjm5mVo2gIZg+xF4t1BiktSXK0rJBSqWUqAIDpUXU7qZib3cwgT4cmYlZACF5QtIfMRkAJRd7gu9t9YBlwPLTSuqalcxaFgSkjMC7MSkG5DMOntFlUaitE5QUoBgySWFxudvKC+HMDlIRLnLylQfKczJAIbTd7nYXiau4vkoKpbF2JsAUqbsmACpeDpTomLDkapBtbqom57RPiFeiS65q7H4JSQCkbepOrd4TVVbOWsSwRKC1Pa7voW0d+kMaXhFRUROI7up3HVnt5QCSs4gmTE8qE8zNpZzqbWYbQhqsJnKU+ZQd7gM77N0i7UvC8tEteQFZKrFYISAB7n5xDiMtJX4ip6FMCAhFhpopR9ekBziZgLhXM5BYN17DWAEyZtOcwzJV3FiOhH2i/zcS5AESsiXawto/vC2bhcxYV+pP0fRjALaDjBOkx0H1I/cQ5lcSyizTE+7fWFGKcLqysACpixAINtiIps1JSWYgjY7NAdYRxNLSOaageo+3aBKrjiX/8Ai5z1NgPuY5pkUrY2jelGW9zfQP8AP8/aAuc+bUTQZq0qUkaaf+qd4FpcUJZ/gJblNwe4/HYxPTCrIGaWQhOibBn/AOkOW7Mw2gWoqEoWTyoWHCrgvsRlD69xfeA6FhnDqSjxZagQE/EpTpUWOYuQWYPs12ItFZrcPXUlcyUklKQQ36WSHLbAqbR26GF2IY54P9NClmWtPw7G5BcF/p0h/wAPcRLXKIsHR0e6bHV9Q59YD3D8LVOlqE1YSAc4NvhVp/02Nte0VLF8KCJ+WUXSdzYAvtpbcWieYZqZpYlapJ3LhSCdzsL/AD7Qx4twkmllz0m7hKgLWUCz9wQ2kAtoaCUlMyUpQ8WYykXtmS7obqXsT3EMOFaQrcBQSWa+tth1gTAOE1zkhcx0oykpIBclJADL0F39tINwuieepzy5i/4IC70lP4OQoylStt+5AEPKtfKUhac57EZbau+vaKzSV01ZYIKLsksLJ0S2znvDekw2UJhBmzcxvkZRb5OR6wDyjSkSvDTNUotYqLt38u0EuUjKmYFqH6SUi3feFUiTIlqYIWSp8wSVkjuUvYRn/DadKksVJLmxDjyUDAM61UrMjOHNwCnUaPpHqqAvmQsv3v8AWB5chcsHwfCVuAxBH7h4yRiILCaFpmXsxHaxDgj1gDCtSElSyVMLhI+kEy5jgGPErO4s2u/qIHOHoUcwdz3+3WA4NU0MyWorKR4ayyRmBKVBQZJAdmdvUQqqZBmJMxCA6cyiVaMkDMnTR9N7kQ8x6ehUtBQcqk8iw2pSRdxYnfu/aNOF+HzUy1LWuYEuEBIIAUHzLKuwZ/PygIMMxYTJctCWz5VvyuzA/pAZ20OvWJ8Or0zEKXN5lSgUyEC4JUkJJUWYJSACYOxvBDLIRTIQlKwEjb4rKIJOjX6vAeJYJ/Ljw0kKMoJEw3AdTZgOoTYk9x6A5lVqqgIlEhDAAOAFFQAyhTAAA9ob0WErMpKVSklWblCdbE5kk7Pe/SNKbDMpk50ImKuCrV0m7hXUFrRYVzkUy0pSSTMcuSSXLCwH7QGKlolcyEZ5jhKUgvltpaN59aUHNNlEA9xr5AkmFtZUSadNitUxWYgXQH1OjW84Xy6acJyc07xQGUjNfsoD3+cAfVV5qMwllSAElkggFV2s+46Qqk4WEpTMKb5muHza3tvZjDWRMeevJLJZlO1g40J89IceLLkLQkZlkurrfp7mASUGApSBMJZPiMEkdx18/lBs3DXWtKAMpI5yoWYXYb+kS1EyWkEzZigQSpgAwOz36ekRplTpuQTFIXKUkqSUhiC1oAeqkS5ZIy+KvUuAXG5BGjX9RCDGuGZNSD/SMpdiiYBq9mW23ndosq5SUpBSwSZRCiNQbi4gynpxYFTpCXfKwPlAchw+kkIWUrdSht5a9Nm32MC187wpi0oQAldw9/RhY7i76xdsb4FIX48tRUCSop36tqLG/vA+JcJZ5AmIQo5OYPa2+wdrHXaAVYRXGfICVKUTdPxMARdNvbaE+K4OsrCkoYKDXZIdNt22b2MXjhXBiiblIShEwOMrkhT20v1HxHQQ54gwCXL+J+b4Ro6ugCWcknv8XaA5zM4fUuQlSiAUWIFy1gNWf9O51h/wnheXRBOU5hnLAggBQYts2x1i1cK0oMyYiZIXLGQHKUFGd3YB2ewPvFownBJcnNlDhRJ5rkAhgLh+sAkn8EeItC3CCkbBkkdCA179rGGuF8OJTLXKmoQqWVHKjKClm1vveGFJUqMyYlSCkJbKrOlWcF/0j4SG31jydMQlaWWEqWtrMSvIkukvp/hoBXxNSCVRZJYypRlCQkXYdOpjmdDTlU9QBDG77NYNHYMZpyuStI1ItZ3IuB6m3rHI6OjWiebknUtsGDg9ngLXLqES0lS1DJoBo+2sb/8AGDJlgyUrnKUtioOpgTdj2Gg06wMmgUpgsJVuzgX1GuvbaDpNUiX/AEigq7JUCfUgwBVdjE5CEqRLOdbAlVyH6gRucc8NQzIUgqDlamLe30jE4orP4SZWYMDzEb9xvB8jEDmEvw363BA9T9NYCEYjIJSof1FKsFJf17QXS0q0ghbrl7ZiCoD7sLdYyfKkrGRYyEl7HKerpI9YC8NcoKUn+okM2ZZOvY9LQBqJKwypKs6b8qlEaPpbrBNPV53BISoapBuPN9fSPKCq8RDgpftt5iJZtMle1xq3fvAfPmHqzqSqbzpyzV5NA4SWdrM7Fmjq3D8tErDZc1Cbol5m6nK59CYyMgN6MBdHPmrSlSkeK1t5bqBT/bdKbdopfFEw+KuZpmQMyQLHMT8++8ZGQDLAp6pdEshTlKeUm7BtI1w/GJhT4hIJV12uUgAvpaMjICHCK7+bVPROQCU82YWui4bp016w9wjDkzFgAqSJVwAeqRvtrGRkAdioySZjbF2OhYPGlNiSkyPENy21tA+sZGQCfBcfXUrmBYDLQCBqzd99BDSiqcyJRAKSCNDsuzekZGQDoykiZODaJS77uTttAVPP8UBSgzkgAFmCSwb2jIyAFrMTIWJZDh2v0v8AjxJJSvOEJUAFJzF0lW5BHxDo/rGRkAZwtamQNecpUTqr9T9m0aLEuSCXLFi4cCxD3HvGRkBWeIzmnyZJVMTorPLXkL5kpvYuOZ27Q3xHEfAlqXlCmUhLO3xKSNb/ANzxkZAeYxU+CULSA61plq10IU3sfvGuGTlT5HOQFupOdIYgseZPQ3jIyAYUlPkQlOZSsoAzKLktuonUnWOZYriJpquoOVKwFkMbWLFn9YyMgGElAU8wiwBZO1v9QOqcZSTMS2ZZTtYOzWGoHSMjIAGdiU2XLlErzeJMKVMnISL7uTD+ZxCZKU5UakDUjWPIyAs0mnCmWtlFm0ZgYFpj4akj4kLKhlOwGgfeMjICTEaVMoJmIABe4N3frBFPiWYJZOVw9jp8oyMgP//Z"/>
          <p:cNvSpPr>
            <a:spLocks noChangeAspect="1" noChangeArrowheads="1"/>
          </p:cNvSpPr>
          <p:nvPr/>
        </p:nvSpPr>
        <p:spPr bwMode="auto">
          <a:xfrm>
            <a:off x="120650" y="-660400"/>
            <a:ext cx="1762125" cy="13620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2052" name="AutoShape 4" descr="data:image/jpg;base64,/9j/4AAQSkZJRgABAQAAAQABAAD/2wCEAAkGBhQSERUUExMWFRUWGBoaGRgYFxcXHRsfGBgXGBceGRgXHSYeHB0jGhwYHzAgIycpLCwsHB8xNTAqNSYrLCkBCQoKBQUFDQUFDSkYEhgpKSkpKSkpKSkpKSkpKSkpKSkpKSkpKSkpKSkpKSkpKSkpKSkpKSkpKSkpKSkpKSkpKf/AABEIAMUA/wMBIgACEQEDEQH/xAAcAAACAgMBAQAAAAAAAAAAAAAEBQMGAAIHAQj/xAA/EAABAgQEBAQFAgYABgIDAQABAhEAAwQhBRIxQQYiUWETcYGRMqGxwfBC0QcUI1Lh8RUzYnKSoiSCQ3PCFv/EABQBAQAAAAAAAAAAAAAAAAAAAAD/xAAUEQEAAAAAAAAAAAAAAAAAAAAA/9oADAMBAAIRAxEAPwBmiglEzCEkql5EZFrUlOUJRNZyRZXMG8oqVWvxDlcBBLDNzZQWsx1a8WnG6KoTSDOP+bOzmXlI5UpCEs9ywAPaK9RYQuYhxLUDmUScpIYMLq+0BJhmAmbVSaWVMWAkqUeZQSN1GxsG6R0zDFTKZMqXOQkq8QWS7S03CSV7PYMdSYWcBcLTZE9a5igvMg3SrQqIJ1L7bdYuE9Q8UpCVKJylQCbAaJuWHU76QFGxmR/NSJ6QljMC2B1CnJHq4jg8yWQSDqI+i8YpVIq5mUDKoJNsqWJcnlTr/wBxvtFI4r/h26zUJVkCrrSQGc6lyRY9OsBznBaMLmoBf4hZul/wC8dk4S4RElCZkwNOnFgG+EE2PdX3vtAHA3AknN4yluiW6lNcO3w3FwB76edxpKkzJi5yrBHJLHQq+I//AFSyfU9YDziOssmQhWRJspQ1CEa5e5Y32hbh1TnACE5UfChOu9yepuPUxXMexYmdZ9bJ7Bso+nsYs9JNEmTnVsnTpYkt3JPzgBcensPCRfdZ3Uo/sLQml4ewA3dzsL7eUbyZ2clRPxX/AD1eJFrJKUjU+wfU+zwGkike+232Pu59okXRCwTpbMr7eZ92gparbIQP1Htaw3PSFddidilFgLB9T3V0tsOu8BuaQKVlToDdvoO3+vN1TU2Vh6D1urzv+XgXB5OVA7B/uT5loc0dHmIJtAbS6HNfXp+bwPiVCUAlFim8WKTKKQwHrA1bJsSB5iArlNWgl1Bie3UdOuvtBCW0sSNnfy0uDAkqUCpaDqOYX9/mD7x5iWFOyhqkdtNR9YBj4T6gG2hJAMV3iThBKwVyrL8iyhuFdWsQfaGlOlWUXNt7/MAu47eYgyRXv/0q7nlNtlaX1ff5QHI0qVImKTMS4IyzJZtmGuujj4kqH7wHW0fhqDHMhQdCuoL+xFwRsQY6lxHwkipBUBlWkXG40O1lDy/3QjhK8qpKmsSpBucq2uG2CwGbq0BWZ8ogxtJm5WU2hB9tflBNTLdL9Ljr3gJY5fWAiq5bTFAaOW9bxokxNVXyq6hj5iIRAESVXjtf8MKz/wCAw2mK+iTHEEmO1fwelZqKZ/8At/8A4TAWmbVK2iNE9e7wzFAe0ZOpAIA6fKmGchmEsBybZielweXyaJ5NJl3JuSNAz3ZgALRO0ZADCgSFBQDEOfU7x7UTMjEkAPfcl7ADpdoIhTjdCZibqNmOUWulQUk9Xs3rtAUwValVc2cTzE5QhKnACQzKaxV1bRtYcSpWf4xmfY3fY9u0K15UDMVhSlFSiQGF1E6dzcB94a4TKLFa3Jaz/Nx1+kANixEiWJMkAFRDAHqbDsLP5J7wBW1/h06UpLsrK/mznvCrFcaYzZyj8L5R1LZQw8vqYUyMQzUqCpTXUo+b2+bQCymneJWuo8ud3HRJf6D5xY8bxN0JRoSf8/tFYwQALWt7aWc6663iebiaFzXIzZbObB99D1gHEs8uUXf09S+giaVVJS+ijv8A2pHcjU9hCaZUFbuQJadQLB9/OF9RiKlqypskXJ6t5fl4BvW4qqYtgXbTYAk8tvJy2zRthsrxFh/hH+7/AF/1CilDAAfEpyfWwt5feLhgWHsB84B3hlM9yLbCLHSyAICo5QAEM5KtPOAJRJjWdRgiJJZjxcxoCkYrRKk1AUNFO37RMKgHK+igw9Pwww4jQ6M2hSQYrRqT4fdCszdnu3rAT1EzwV6nKrVjp0MZNmg/EAQQ7hxpuG9Ha+8a1q0rlvqG16A7+n08oVSa4ghBLh7dQ2reWobaAfYfihQwJURsrcPYg7FvKI+IuGkVqPEksiem/KBzNcWOin0hVikuZl8SV/zJfxJGi07EA+o9WhrguLCYkzEFils6Ts4B/wDE7GA5hjDS1lwoZw5CnDF2WkDZlA36Qhmr5dAA8dX/AIhcPJqJX8xJDLSedJ7gC/csL7+bRyio09YCFSnSX2LxGBHrx5ASJjtX8Epv/wAaeOkxJ90f4jiYMdN/g5jPhzFyj8M1v/IAke4ce0B2GbPaFdViN2jeqmEu0CSqDNrAW2BZcmbmJVMBTdkhDeVyTBcazHYsz7PpAeJ01eEEziRMyb4SAlSSFXdyyQ5NrM7QyRTzyV55iMpSQkJSQUk7uTeFOF8HSqYhaeaYElIUWDuSSSNCS5gEcukExYcHXMT0G32tuYOxKtCadZDgNlG5vb59fKCDIPhFIYEkAkj199orXGtaJMvwwbsDfUkt9oDnXE+JufDBsGfu1vq/sI3/AJkfyyQNSqw7aj319oSTJmdbnTUt56esM5ctSkAlmfUbdWt0sIAulVlkkuBmJZ9Og/f2gJM1KLklTd7e/wA2jWtqnI2SkQsq60KYDQfjwE1ZiKpimflG23eJqI2PQt7CFslJ3t9oseB4f4igNhrAOMDoCTmIuogDy/1F+w+mygCEdBS5VJ/NjFkkm0Aak6CCJUy7d/tARN0+f2jeXM5x3EA4SuPFGIJanvEhLwC/F5boUOoihVEwpPmCPuIv+IDlih4xKbN7/n0gIMPrXQz6G3kRp6FxCmtmpBvZI3f4SOhPTRunlEKJ+VRGz/In7GB66fmcGx37jR2HzbzgH2A4yp2JGa7dFbN180/4MT1avCmCdJcBQ55Z0Wl79syS9vI7xS5ClyVhaC4sGLbbE6OPeLAMTCksXS5fyP5Yj7NAPJWNhJL8ySGI/uQdR5p27NFC4uwsS5pKboXzJI3fT1hlOqGAAt9j2+bQPiE3xKUi5MtTjsDt72gKiRGITGxj1IgPMkdA/hThRXUeI/LL5j0e4A9XitcP8PzKleVIASNVn4U/nSOs4Z4VHKTLlC36juo9SftAWtngmUBCimxJxE6cREA2RNqPGIKJYktY5jmfa3+tIlkTFpT/AFlId/0ggf8AsekTzVkMw1f6RVqOdWzJM0qEpwohGdCgSHBe3Yt6QEmMfxCp5K1S0kLWnW7JFi7qAOjfOBOH+N11ktZ8HIxUxCiQeU5dnftCKo4VIWpKjKQlaznmJQskgFZs7sW3FrpEW6mwaTRU4lS9WJzFiSQLk27j5QAlEgukKOl3bXlv9Okc7/iLUpM5XNuzdw+7R0qnBTY3sfna3lHION/+eeYak2PUmzH8vAIKIocqVcatcerteJcSxJS1AITkSBYDvv6wDPmNyDR9esHyJDuW1UEjyAc/UQE9Lw/nQ5NzAs/hhaTYOIeioyJb2hbVYuoFvELnRKAD84BeMOW+jtv+/eG+GFUsj8EL/wCYqc6Up5SpiMxG5YOWYRMjHJqP+YlC0uxKSDf0gLrh+NlSr6xaKKoCkiOdUlSlQzI9otmDVTgQFjzWB7/uI9Svnd9h/wCx/wARA5I9vrAk2rYr9h6D94CwyZ/eCkRQZmNK0BIMQTMfW+pgL/PkhQIcRW8YwwZXhIjHVq0zxMiuWoEEFjvpAVXF6YpIUB6fIiFs6aFMUnmA3/NesWPEkKLpZxqCxcddIrgwJSlEtbqICJFUO6SdRYg+h1Hzg1ExLWHoHH2hbilDkERUSyxD6X/PzaANq6izB9bu6vL87RtIDJmAaqSflzD1tpC6bMJJudoZcNIzTkJPwqUkEXu5Yj2gElJhkyesIloUsnQC/wDqLzgn8MWAVUljrkSbf/Y/YR02hw2XKTlloSgDZIA97Xjeok2gKTWUxloShCQlILAJFhaxt8/KI6PDZgWSSQC7h7dYsdLTusuQR0/aGaqQZTvYwCCTOygg6j0iGXVAk6iDptApbWaNUYQUaiA6HEAqE8w/t19ntFYw7jukEsqVUqKk2UlYdSSkkEsE6bvE07iYrpJs6RIWtIQrKp0FyxBcZn5TraArnGaqiclHgyiiXNUpBBFytSkhJI1Hwggi1o9r6ubNmzZE2eMwlhGVTJGZjzo0A5t3NgesaYFxVPQuWiaEqp1fFMUorKVAKUWa4JAOzD6hqMufVzlN4iUFeV3DFWYpvuxuE+kBZKCoJSnO2bKMzMz6luz7Rx/imcTOU5/VMA/8jHSsDostPKKSSyRqXPW/v+axzXiiR/XmPZln5kwCYUxyFWXQi/m/+Is2HyAsy23dR2+I/sw9Ig4ekeIlSDuWHc7fOGmD0hRMKT+mw8jzD6t6QBpwdKjcRqvhOUq6QAYsUuSCmBp9AtN0e0BX6/h5alJUCCUpYkB3D2cde8RUvC3OlwkoBcpHKS19SIfTKmYB8JiJClqO4gBafhpRXMOQoYuBsxdwL3D/AFhjglOXaGEnMlLEmC8Lo7vAHSqXeFeLSbGLZKp+WF9bQPr6wHOqqcJYJIJ7QkqcSqXQUoCQsskndu5846JjOCylpCc2QAubO7Pb3gKswtM1CEZv+WXSQkPcM3kYCiy+J6hDl5aspY5WJ36a+kOsP4wKw6kOkalN28wbwceCSpwCMp1ZABPXQ2843rOBVqUFoIlkAAZR069YBpSTpU0Ai47RlbQp2AFoEo8DmyToL65dPaG86nIS56QFA4qomSGhN/J5A25i28QKDhjCCcQCfrAKfCfMfzpDzginKqmX/wBz+bfhhYqXmsBqr8EXj+HWDXXOUHA5U931b0+sBfxP6hvzeBa2rYaW2vG0xFmHK35doBXTEukm+u4NvRtIBcnEgJlwf2h5IqysAbPrAUjDBqoHsXf0eDZcjLpaAd0soMIGxFAiGXVqFtTHq5gOsBxxEicyyq39VKJi0jsohSmSdib72hzh8meaFATyyjnLuwIUQkZg7ZrHlbeFZzyCqZOSvKsIzG/MdbPy6Fn1gaXjU6WhUszlmTLUgpllWVnUCA4Ds9n033gLBwdQSJ+TxkTAA5Ks2UZ5ZJSpJSbHK1z0jagr5UusqkCaoyStakLHOkOkFZ6u51HSE+HVs0KKUrTLEzkTmU2XOQc1iDo925gRaG+HJQhExCilSihSiC9yUkOkkXOW5DfSAuctYRJSEXdAA21AZw+3nHNuK6BqiYkscwCx1YsD7F46BQpenknYy0t3FrnzGvmYrXG1GSlE4Auj4v8AtO338ngK5wuU/wBVJ+JsyC24cKb5Q9pkgm2w/HisqHhzBMll25gRYEaH6xYcGnCYSoOH6wFipBDeVTgiF1KmGtOoQEczDknaNP5FKQ7CDpkyBlq3MAEZGZXQQ0oKe4gRAc6NDygkAawBaEMOsRT5FoPCBA01UBXsQw3OIrs3DVoVylugv8jF8MuIl0AMBU6WpmjVL+kNqeetWzekM0UIG0TpkAQAYp7QDiMl0mHE0QrrV6wHM+IFqEw5h2HkLn3JivzJpUbe0XLFcFVOmEggM3zv9GjWn4WIICg6j5M3pAKMGwRU2YAPVXQbn7R1LC6FMuWmWlgE2b9+8KsOpUoSyNtW19B01hnT9uv5brAHGn/OsQKT5wVk9zGrlwCB5wGiY3VMBtEE1yS3ubwFV06gnv8AWAnrprXf18vvCepxM7RqmfmUQTc/Qdf3iU0SWcOel/8AF/N4ChysanVMkypjEILk7lKQ2VmZRDDm1DQPg0hE9S1TSFZEXOx16AkFvSASoomZkpy5HUHu4Jsz94sPDlLLEjPMUUEk51uz8z2YaFJ31IgFddg/hqG+QgqRzHlunKN2AD2s0b0ODnxzJY51JHM5bmDE9RcjrppF0lzpU1SgvMtKScpyubJC0OtIDMCHOmsPMBkvKMypQhK1coLCwRzIcgs9ibdfOAmrJHhywAdAEDysN+0JMalJKUodk5WuHfXp2hvKxVE4cinKOVQUkpKVaspJYiKvj0++VJCTqB1BLFvXba0BT6ilVKJR8SNU9Uv+M27w14UHx2bmFvS8C1DlRPy9H+0M8FQEhZHUP6izwD4z2hnRVEVibVXg6kr2GsA6rq8JSSfbeAk1a7Fdkvfy7xFTrzqzH0f6xNPDghrQDH/iUs3S31hvRVqSBcRy6owpaFZpSiPL9tDBlNj60Bl2PygOrJrE9Y1XLe8csmcXrSeWWpY6uw9Id4RxhOmW8Eju7wFol1XMUkwYmaIrikKusnmJdoOpa1xANyqPFKgIVMeqnQG01cDmRmjfM5jKyoEqUuYdEJUo+gJgFMuVLeYpZAAUbksAzD7RWavijxagJlhpQ6i6gLP2HaKXOxWdMIUqYsgklsxa/bzh7h6PhUrY3J26ft7QF/o6NKmKrhn6GJplJlDhRI77NENFVhLEuXD/ALwVMqAoNdh94AqiVmTv3+sS+EBANHmY+f0eCitXY+pgNlKEQVE4ZS0erlE3Y+8QJcWLF+v5eARVSwFAtvoO+nrEUvECnf8AaHszDwoMw9LQtVg5SbD0gAUfw3Uolcyb8KjkypAzAbKB/TsG949r+LSXkfyiUrSCHygy2Acu7s4AuXaLfhWPpmpBKnLfDygP5OS/aKpxJQS5aZy5RWEzFMtviSss+XNcvfQ9BAI5eHJTJUsJUgIUsrztlykF8hQWJBazaEi7RtSYtLq5CZcuUVCUpwZjOSpFyRcfEnL6v5LJVbMK0ICliUlKlKKkFiq7gZgLkB27nvA+A4pLlLnSpJdKghSSoDNYAnJmZlDMo76DzgLFhc0ykrmqUHWmWkh3ukc3qBlG2mxcQlrKwTFCYSQLuFbbDdxEWK49MV4pBKzmygp0AIBGQKvve1u8acN4MqeVOCED+65O7nYl3LQBFOmzkuL3bvZ+vnE1DMyzloH9j+oP7GHFTgSwmyWSANerguTCWpoZkqYlQOinIB1cH00J94CSerd9/wAaPUT7bx5PWHPTaI0DlgDqPFnUzt2iw06swjmOJ4VNlrM6Wsg620MQ0fF04uFTChmZgWN732gOtJw7NENRgo3TFE//ANRUSZiUFZKiHSxcEesPZP8AEWYgDxJaXOjuHgLRSYOkDQQwRSAaRWqL+IiFHmlgDziwUfFFPMDBeVXRVvnpASqDQAZ2VREe4jiKRvCYYjmLu8BYEVMSCfCjxHvBEuobeAc08J/4hV2SjKAWVNUEDyHMr5BvWGdDdjHNP4qY6ZlUJKDaSlrf3qur2ZI9DAJ0ZSALW+8N6eeDLbqGPmmwiqypjEl9Q49b/wCIaYTMsbgh+t72gLlgmJZksdR9bP8AWLJSq079opuBIU7MSQdfzURfMLpdH/Zh+8BLJm9vIxJL37xvMpcukaeGQIDcVLKLh07/AJpGlRTkcybjp26jvGj+8eyJ/hnKpVibftAYlQ1F/wA+saqU0brUA+XT6ftA0yZaA53iONqTVhFR4cnMxVkRa787lRBPeBqzEAlEyXJmKWlRDhKnsl2Knu7jSHHGVFKJClSQFkaqBSClwXSXIJJtfqYRYCkJqUoQSlCwTYAsDckuNBo7wCtGJVKZZmJXyJW4trobpFiPhJ+saU3D4qZQUJgExRWSCkiwLpbZ7K9IMqcPXMnBACUoC/DBSkpDOBqLOQCe8BJolS15WISAUs5zO75h3Yg20BMBLglImrqvAV8L22Jy631FhHZZFFLp5LBACUjpYe+/zjkHD1DO/wCIyyV5VImAlZynlAdzsXT3jqOVdTMzE5ZCLA/CZiuw6bwEc7EVLUlKZYUC4uHfq+2sI8REwkJ/pjXkBuz3h7jOJJpyAQGZgh2136l94p+IcVErdElDi4UE3HqbwA074mJLgW77MCPeNKYEGAqyvqFXXLWBYizOHu258+0b0NcCrKSQvvZ+479oB8tIVL084q2JYKjM7cp36Ra5EyzdYEqabVxrAVaVw4tSsySCRof96QXNwqrzy1LTnEtTgW31duogooUgnK7dIkl1qxufcwEVRImqQQimOYghy9vK1zCqm4eqpeyu2Y29ot1NVTplszfOG9NQJ/USrz0gKRS4JWzOVU5YTrrFgwihVJDKJUepi1IlAC4EKq6S5tASypnpBMhD6m0K5JO/pDClWSW6Bz2AgCMd4jFFTKmls55ZaeqtvQC5/wAxxafWFa3UXUbkncm5fzeD+LcbVVLExzlS6QnZIfUeepivlXMYBnc6Akv9Yd4HSHPfUfpGp/DCnD6gAjrprFzw7DwiWk5mKxYuxbrAWzDEZEBa0gaaAW+fWLPJCcgLkA9BFfw9WZITKBKBY9+/U/vD2jmKUXzAsLJALBuvSAYSkqCg5BGwZjpBCUJWC9zoe3aA6crW5Cw+h5bhuj2guWVNZj1OkAPNwn+0wnrpJcpNtv8AUWUzSP0lvcwNLmhYVnG5YZSCBs/eArsuYbjd9PaPSWL/ACaGtXgf6klz84Vqk2d3S+hsQYDkUmoIUlM4rUCwCVKUxsQLa9PSJ62qUmeJssApSChKVuQQQxdtnv5iIcIQJtVKM13zF9hq4Ay6HuN4NxqeiUFFAAyKBGY+KCwYjRrkm3SAbCatMqVTTk5WPMFEF1A8pCnDJHK4I3F4R0AJC5kyahjOACSHLqISlTu7WJcbOd4kpq1U4lK1JlpcJKgASy/hTzbADQXtd4S49RhDPMzELUkMCOUDl8g23V4DoPC9EJs8f0Uqd8yioDKkK1QLkuW2cPYsYsvEmKGnyJlSwVE5Q5+F9GbS+pim8FVqUrAQoqIQUpYBP9tyXcg2te49IvVJg4QRMnELmBLupNkvc+bfWAqUvAptQlU6pUUg2TmL6m7B/IXg2fhSEqHholBKWup8xF389BBOOcVy0sJakTFOwdOj9Bt5xWkUa6sqdRSEl1C4AYFuZWgu1v2gF2P1aETHUpRXsUkZQ+za9oqtbVgqcFmuDf0P53i7VPD6PD18S4sjtZ1E7Qnq+H0ZCsC99TZPn21gCuH8aE1IBbxE6j+4dR94sstGcRzBcsyVBctTKTexfTVuo2i84FjiZqApJY/qT0MAyVggO7RsOF3HxD2gyXVCDKetu0AtpsAUjWGsijbrBn8yIjmzhcPAQmUIEqZY8oIqK1MtOZRAA6wjnYn4mlh8/wDEBIpGYxPjM4SKKcsWOQgHurlH1+UCUtahBdSgG6mAeJMVTOCJa0rEkkqJFirJvfRI1drtAIKWhQmhBUkKJJNrq8j2aKwugzKUkWLOkO7jcP1/zF4xuhEqnkjM48PMGu4P6S3bftCTEPBVKHhhm5gTZj0ffztAI8JSHLgFgTd/tFyoJ3izUr/SlISkHdhsB3irVMgMmagEJU/fKofED238jFi4ZBsgFiS5PZIsPvAdMws+GMoIKyOlh6dYeyJKsoSk5Xu4B8z0iuYIsIQSg51myXuB3LbQ2p5U4oKPEyKe5+I3u4JgGa6ea4aYAOwJJ9YlEyaFMUpy/wBwP2MBS6SoTLyomBxuUhj6jR4Im16paRmQVFtR84AlFSl8tw25iVEwK0u0AoxVClhBUQoh8uQ38nEGfy6ejeRaAkSL/eB6jDkquweJTKOymjVClgnMxG2UfUQHCKapRLnyyo8idwQDoQq77E6vCGmC5iVIQlZCiD8JLAB0366+cNqLBSpTzAFIIzMbAgM/Szn5RCgy5c0rQtSEv/TShZLFJB5gS+UX+0A0xPBJa8qwleZaQzNcszKSLJf2Da3hStaZ0tSFLyLJASjm5mVo2gIZg+xF4t1BiktSXK0rJBSqWUqAIDpUXU7qZib3cwgT4cmYlZACF5QtIfMRkAJRd7gu9t9YBlwPLTSuqalcxaFgSkjMC7MSkG5DMOntFlUaitE5QUoBgySWFxudvKC+HMDlIRLnLylQfKczJAIbTd7nYXiau4vkoKpbF2JsAUqbsmACpeDpTomLDkapBtbqom57RPiFeiS65q7H4JSQCkbepOrd4TVVbOWsSwRKC1Pa7voW0d+kMaXhFRUROI7up3HVnt5QCSs4gmTE8qE8zNpZzqbWYbQhqsJnKU+ZQd7gM77N0i7UvC8tEteQFZKrFYISAB7n5xDiMtJX4ip6FMCAhFhpopR9ekBziZgLhXM5BYN17DWAEyZtOcwzJV3FiOhH2i/zcS5AESsiXawto/vC2bhcxYV+pP0fRjALaDjBOkx0H1I/cQ5lcSyizTE+7fWFGKcLqysACpixAINtiIps1JSWYgjY7NAdYRxNLSOaageo+3aBKrjiX/8Ai5z1NgPuY5pkUrY2jelGW9zfQP8AP8/aAuc+bUTQZq0qUkaaf+qd4FpcUJZ/gJblNwe4/HYxPTCrIGaWQhOibBn/AOkOW7Mw2gWoqEoWTyoWHCrgvsRlD69xfeA6FhnDqSjxZagQE/EpTpUWOYuQWYPs12ItFZrcPXUlcyUklKQQ36WSHLbAqbR26GF2IY54P9NClmWtPw7G5BcF/p0h/wAPcRLXKIsHR0e6bHV9Q59YD3D8LVOlqE1YSAc4NvhVp/02Nte0VLF8KCJ+WUXSdzYAvtpbcWieYZqZpYlapJ3LhSCdzsL/AD7Qx4twkmllz0m7hKgLWUCz9wQ2kAtoaCUlMyUpQ8WYykXtmS7obqXsT3EMOFaQrcBQSWa+tth1gTAOE1zkhcx0oykpIBclJADL0F39tINwuieepzy5i/4IC70lP4OQoylStt+5AEPKtfKUhac57EZbau+vaKzSV01ZYIKLsksLJ0S2znvDekw2UJhBmzcxvkZRb5OR6wDyjSkSvDTNUotYqLt38u0EuUjKmYFqH6SUi3feFUiTIlqYIWSp8wSVkjuUvYRn/DadKksVJLmxDjyUDAM61UrMjOHNwCnUaPpHqqAvmQsv3v8AWB5chcsHwfCVuAxBH7h4yRiILCaFpmXsxHaxDgj1gDCtSElSyVMLhI+kEy5jgGPErO4s2u/qIHOHoUcwdz3+3WA4NU0MyWorKR4ayyRmBKVBQZJAdmdvUQqqZBmJMxCA6cyiVaMkDMnTR9N7kQ8x6ehUtBQcqk8iw2pSRdxYnfu/aNOF+HzUy1LWuYEuEBIIAUHzLKuwZ/PygIMMxYTJctCWz5VvyuzA/pAZ20OvWJ8Or0zEKXN5lSgUyEC4JUkJJUWYJSACYOxvBDLIRTIQlKwEjb4rKIJOjX6vAeJYJ/Ljw0kKMoJEw3AdTZgOoTYk9x6A5lVqqgIlEhDAAOAFFQAyhTAAA9ob0WErMpKVSklWblCdbE5kk7Pe/SNKbDMpk50ImKuCrV0m7hXUFrRYVzkUy0pSSTMcuSSXLCwH7QGKlolcyEZ5jhKUgvltpaN59aUHNNlEA9xr5AkmFtZUSadNitUxWYgXQH1OjW84Xy6acJyc07xQGUjNfsoD3+cAfVV5qMwllSAElkggFV2s+46Qqk4WEpTMKb5muHza3tvZjDWRMeevJLJZlO1g40J89IceLLkLQkZlkurrfp7mASUGApSBMJZPiMEkdx18/lBs3DXWtKAMpI5yoWYXYb+kS1EyWkEzZigQSpgAwOz36ekRplTpuQTFIXKUkqSUhiC1oAeqkS5ZIy+KvUuAXG5BGjX9RCDGuGZNSD/SMpdiiYBq9mW23ndosq5SUpBSwSZRCiNQbi4gynpxYFTpCXfKwPlAchw+kkIWUrdSht5a9Nm32MC187wpi0oQAldw9/RhY7i76xdsb4FIX48tRUCSop36tqLG/vA+JcJZ5AmIQo5OYPa2+wdrHXaAVYRXGfICVKUTdPxMARdNvbaE+K4OsrCkoYKDXZIdNt22b2MXjhXBiiblIShEwOMrkhT20v1HxHQQ54gwCXL+J+b4Ro6ugCWcknv8XaA5zM4fUuQlSiAUWIFy1gNWf9O51h/wnheXRBOU5hnLAggBQYts2x1i1cK0oMyYiZIXLGQHKUFGd3YB2ewPvFownBJcnNlDhRJ5rkAhgLh+sAkn8EeItC3CCkbBkkdCA179rGGuF8OJTLXKmoQqWVHKjKClm1vveGFJUqMyYlSCkJbKrOlWcF/0j4SG31jydMQlaWWEqWtrMSvIkukvp/hoBXxNSCVRZJYypRlCQkXYdOpjmdDTlU9QBDG77NYNHYMZpyuStI1ItZ3IuB6m3rHI6OjWiebknUtsGDg9ngLXLqES0lS1DJoBo+2sb/8AGDJlgyUrnKUtioOpgTdj2Gg06wMmgUpgsJVuzgX1GuvbaDpNUiX/AEigq7JUCfUgwBVdjE5CEqRLOdbAlVyH6gRucc8NQzIUgqDlamLe30jE4orP4SZWYMDzEb9xvB8jEDmEvw363BA9T9NYCEYjIJSof1FKsFJf17QXS0q0ghbrl7ZiCoD7sLdYyfKkrGRYyEl7HKerpI9YC8NcoKUn+okM2ZZOvY9LQBqJKwypKs6b8qlEaPpbrBNPV53BISoapBuPN9fSPKCq8RDgpftt5iJZtMle1xq3fvAfPmHqzqSqbzpyzV5NA4SWdrM7Fmjq3D8tErDZc1Cbol5m6nK59CYyMgN6MBdHPmrSlSkeK1t5bqBT/bdKbdopfFEw+KuZpmQMyQLHMT8++8ZGQDLAp6pdEshTlKeUm7BtI1w/GJhT4hIJV12uUgAvpaMjICHCK7+bVPROQCU82YWui4bp016w9wjDkzFgAqSJVwAeqRvtrGRkAdioySZjbF2OhYPGlNiSkyPENy21tA+sZGQCfBcfXUrmBYDLQCBqzd99BDSiqcyJRAKSCNDsuzekZGQDoykiZODaJS77uTttAVPP8UBSgzkgAFmCSwb2jIyAFrMTIWJZDh2v0v8AjxJJSvOEJUAFJzF0lW5BHxDo/rGRkAZwtamQNecpUTqr9T9m0aLEuSCXLFi4cCxD3HvGRkBWeIzmnyZJVMTorPLXkL5kpvYuOZ27Q3xHEfAlqXlCmUhLO3xKSNb/ANzxkZAeYxU+CULSA61plq10IU3sfvGuGTlT5HOQFupOdIYgseZPQ3jIyAYUlPkQlOZSsoAzKLktuonUnWOZYriJpquoOVKwFkMbWLFn9YyMgGElAU8wiwBZO1v9QOqcZSTMS2ZZTtYOzWGoHSMjIAGdiU2XLlErzeJMKVMnISL7uTD+ZxCZKU5UakDUjWPIyAs0mnCmWtlFm0ZgYFpj4akj4kLKhlOwGgfeMjICTEaVMoJmIABe4N3frBFPiWYJZOVw9jp8oyMgP//Z"/>
          <p:cNvSpPr>
            <a:spLocks noChangeAspect="1" noChangeArrowheads="1"/>
          </p:cNvSpPr>
          <p:nvPr/>
        </p:nvSpPr>
        <p:spPr bwMode="auto">
          <a:xfrm>
            <a:off x="120650" y="-660400"/>
            <a:ext cx="1762125" cy="13620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32" name="textruta 31"/>
          <p:cNvSpPr txBox="1"/>
          <p:nvPr/>
        </p:nvSpPr>
        <p:spPr>
          <a:xfrm>
            <a:off x="0" y="5301208"/>
            <a:ext cx="357245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 smtClean="0"/>
              <a:t>Uppgifter vid och efter genomgång;</a:t>
            </a:r>
          </a:p>
          <a:p>
            <a:r>
              <a:rPr lang="sv-SE" dirty="0" smtClean="0"/>
              <a:t>Vad tänker du på när du hör…</a:t>
            </a:r>
          </a:p>
          <a:p>
            <a:r>
              <a:rPr lang="sv-SE" dirty="0" smtClean="0"/>
              <a:t>Skriv in en person till varje epok </a:t>
            </a:r>
            <a:endParaRPr lang="sv-SE" dirty="0"/>
          </a:p>
        </p:txBody>
      </p:sp>
      <p:cxnSp>
        <p:nvCxnSpPr>
          <p:cNvPr id="47" name="Rak 46"/>
          <p:cNvCxnSpPr/>
          <p:nvPr/>
        </p:nvCxnSpPr>
        <p:spPr>
          <a:xfrm rot="5400000">
            <a:off x="1007604" y="2024844"/>
            <a:ext cx="360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ruta 56"/>
          <p:cNvSpPr txBox="1"/>
          <p:nvPr/>
        </p:nvSpPr>
        <p:spPr>
          <a:xfrm>
            <a:off x="3995936" y="5085184"/>
            <a:ext cx="307244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Problem med epokindelningen</a:t>
            </a:r>
          </a:p>
          <a:p>
            <a:r>
              <a:rPr lang="sv-SE" dirty="0" smtClean="0"/>
              <a:t>1.</a:t>
            </a:r>
          </a:p>
          <a:p>
            <a:r>
              <a:rPr lang="sv-SE" dirty="0" smtClean="0"/>
              <a:t>2.</a:t>
            </a:r>
          </a:p>
          <a:p>
            <a:r>
              <a:rPr lang="sv-SE" dirty="0" smtClean="0"/>
              <a:t>3.</a:t>
            </a:r>
          </a:p>
          <a:p>
            <a:r>
              <a:rPr lang="sv-SE" dirty="0" smtClean="0"/>
              <a:t>4</a:t>
            </a:r>
            <a:endParaRPr lang="sv-SE" dirty="0"/>
          </a:p>
        </p:txBody>
      </p:sp>
      <p:sp>
        <p:nvSpPr>
          <p:cNvPr id="58" name="textruta 57"/>
          <p:cNvSpPr txBox="1"/>
          <p:nvPr/>
        </p:nvSpPr>
        <p:spPr>
          <a:xfrm>
            <a:off x="0" y="332656"/>
            <a:ext cx="33200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 smtClean="0"/>
              <a:t>Den europeiska epokindelningen</a:t>
            </a:r>
            <a:endParaRPr lang="sv-SE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425</TotalTime>
  <Words>50</Words>
  <Application>Microsoft Office PowerPoint</Application>
  <PresentationFormat>Bildspel på skärmen (4:3)</PresentationFormat>
  <Paragraphs>21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2" baseType="lpstr">
      <vt:lpstr>Office-tema</vt:lpstr>
      <vt:lpstr>Bild 1</vt:lpstr>
    </vt:vector>
  </TitlesOfParts>
  <Company>Marks kommun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marks gymnasieskola</dc:creator>
  <cp:lastModifiedBy>mattias</cp:lastModifiedBy>
  <cp:revision>30</cp:revision>
  <dcterms:created xsi:type="dcterms:W3CDTF">2011-08-17T16:04:25Z</dcterms:created>
  <dcterms:modified xsi:type="dcterms:W3CDTF">2012-08-30T11:40:13Z</dcterms:modified>
</cp:coreProperties>
</file>