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89738" cy="9929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560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5947" y="0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D904A-1927-463D-BE20-D5B72A2CF4BA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2813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974" y="4716661"/>
            <a:ext cx="543179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5947" y="9431599"/>
            <a:ext cx="2942220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C9F78-7553-4995-9E89-9070F65F69D7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C9F78-7553-4995-9E89-9070F65F69D7}" type="slidenum">
              <a:rPr lang="sv-SE" smtClean="0"/>
              <a:pPr/>
              <a:t>1</a:t>
            </a:fld>
            <a:endParaRPr lang="sv-S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5BBEE-8C1D-4A61-AAD0-15F1A92A649B}" type="datetimeFigureOut">
              <a:rPr lang="sv-SE" smtClean="0"/>
              <a:pPr/>
              <a:t>2012-08-30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5431C-821E-4B34-A0BC-53BF83D975D0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 descr="http://4.bp.blogspot.com/_638XFFF4pCo/TQjeJbgxi9I/AAAAAAAAAa4/ErnyBe-JFQE/s1600/MesopotamiaMa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556792"/>
            <a:ext cx="5050492" cy="3888432"/>
          </a:xfrm>
          <a:prstGeom prst="rect">
            <a:avLst/>
          </a:prstGeom>
          <a:noFill/>
        </p:spPr>
      </p:pic>
      <p:sp>
        <p:nvSpPr>
          <p:cNvPr id="6" name="textruta 5"/>
          <p:cNvSpPr txBox="1"/>
          <p:nvPr/>
        </p:nvSpPr>
        <p:spPr>
          <a:xfrm>
            <a:off x="3563888" y="1916833"/>
            <a:ext cx="13681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dirty="0" smtClean="0"/>
              <a:t>C:Hettiterna</a:t>
            </a:r>
          </a:p>
        </p:txBody>
      </p:sp>
      <p:sp>
        <p:nvSpPr>
          <p:cNvPr id="7" name="textruta 6"/>
          <p:cNvSpPr txBox="1"/>
          <p:nvPr/>
        </p:nvSpPr>
        <p:spPr>
          <a:xfrm>
            <a:off x="5148064" y="4581128"/>
            <a:ext cx="1617046" cy="6463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sv-SE" dirty="0" smtClean="0"/>
              <a:t>Arabiska öknen</a:t>
            </a:r>
          </a:p>
          <a:p>
            <a:endParaRPr lang="sv-SE" dirty="0"/>
          </a:p>
        </p:txBody>
      </p:sp>
      <p:cxnSp>
        <p:nvCxnSpPr>
          <p:cNvPr id="14" name="Rak 13"/>
          <p:cNvCxnSpPr/>
          <p:nvPr/>
        </p:nvCxnSpPr>
        <p:spPr>
          <a:xfrm flipV="1">
            <a:off x="6372200" y="2276872"/>
            <a:ext cx="1080120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344" name="Picture 8" descr="http://lessons.ctaponline.org/~mpodgur/Map_of_Greece.GIF"/>
          <p:cNvPicPr>
            <a:picLocks noChangeAspect="1" noChangeArrowheads="1"/>
          </p:cNvPicPr>
          <p:nvPr/>
        </p:nvPicPr>
        <p:blipFill>
          <a:blip r:embed="rId4" cstate="print"/>
          <a:srcRect t="3846"/>
          <a:stretch>
            <a:fillRect/>
          </a:stretch>
        </p:blipFill>
        <p:spPr bwMode="auto">
          <a:xfrm>
            <a:off x="1403648" y="1772816"/>
            <a:ext cx="2049708" cy="1800200"/>
          </a:xfrm>
          <a:prstGeom prst="rect">
            <a:avLst/>
          </a:prstGeom>
          <a:noFill/>
        </p:spPr>
      </p:pic>
      <p:sp>
        <p:nvSpPr>
          <p:cNvPr id="25" name="textruta 24"/>
          <p:cNvSpPr txBox="1"/>
          <p:nvPr/>
        </p:nvSpPr>
        <p:spPr>
          <a:xfrm>
            <a:off x="7452320" y="1700808"/>
            <a:ext cx="16916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A: Mesopotamien </a:t>
            </a:r>
            <a:r>
              <a:rPr lang="sv-SE" dirty="0" smtClean="0"/>
              <a:t>(</a:t>
            </a:r>
            <a:r>
              <a:rPr lang="sv-SE" sz="1200" dirty="0" smtClean="0"/>
              <a:t>4.08- 33)</a:t>
            </a:r>
          </a:p>
          <a:p>
            <a:r>
              <a:rPr lang="sv-SE" sz="1000" b="1" dirty="0" smtClean="0"/>
              <a:t>Sumeriska riket. 3000-2000f.kr. </a:t>
            </a:r>
          </a:p>
          <a:p>
            <a:r>
              <a:rPr lang="sv-SE" sz="1000" b="1" dirty="0" err="1" smtClean="0"/>
              <a:t>Uruk</a:t>
            </a:r>
            <a:r>
              <a:rPr lang="sv-SE" sz="1000" dirty="0" smtClean="0"/>
              <a:t> -30.000 inv.</a:t>
            </a:r>
          </a:p>
          <a:p>
            <a:r>
              <a:rPr lang="sv-SE" sz="1000" b="1" dirty="0" smtClean="0"/>
              <a:t>Tell Brak</a:t>
            </a:r>
          </a:p>
          <a:p>
            <a:r>
              <a:rPr lang="sv-SE" sz="1000" b="1" dirty="0" smtClean="0"/>
              <a:t>Ur</a:t>
            </a:r>
          </a:p>
          <a:p>
            <a:r>
              <a:rPr lang="sv-SE" sz="1000" b="1" dirty="0" smtClean="0"/>
              <a:t>Gammelbabyloniska riket </a:t>
            </a:r>
          </a:p>
          <a:p>
            <a:r>
              <a:rPr lang="sv-SE" sz="800" dirty="0" smtClean="0"/>
              <a:t>Mörk gula området på kartan till vänster</a:t>
            </a:r>
          </a:p>
          <a:p>
            <a:r>
              <a:rPr lang="sv-SE" sz="1000" b="1" dirty="0" smtClean="0"/>
              <a:t>2000-1600 </a:t>
            </a:r>
            <a:r>
              <a:rPr lang="sv-SE" sz="1000" b="1" dirty="0" err="1" smtClean="0"/>
              <a:t>f.kr</a:t>
            </a:r>
            <a:endParaRPr lang="sv-SE" sz="1000" b="1" dirty="0" smtClean="0"/>
          </a:p>
          <a:p>
            <a:r>
              <a:rPr lang="sv-SE" sz="1000" dirty="0" smtClean="0"/>
              <a:t>Babylon Kung: </a:t>
            </a:r>
            <a:r>
              <a:rPr lang="sv-SE" sz="1000" dirty="0" err="1" smtClean="0"/>
              <a:t>Hammurabi</a:t>
            </a:r>
            <a:endParaRPr lang="sv-SE" sz="1000" dirty="0" smtClean="0"/>
          </a:p>
          <a:p>
            <a:endParaRPr lang="sv-SE" sz="1000" dirty="0" smtClean="0"/>
          </a:p>
          <a:p>
            <a:endParaRPr lang="sv-SE" sz="1000" dirty="0" smtClean="0"/>
          </a:p>
        </p:txBody>
      </p:sp>
      <p:sp>
        <p:nvSpPr>
          <p:cNvPr id="28" name="textruta 27"/>
          <p:cNvSpPr txBox="1"/>
          <p:nvPr/>
        </p:nvSpPr>
        <p:spPr>
          <a:xfrm>
            <a:off x="179512" y="4365104"/>
            <a:ext cx="226774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dirty="0" smtClean="0"/>
              <a:t>B: Egypten </a:t>
            </a:r>
          </a:p>
        </p:txBody>
      </p:sp>
      <p:sp>
        <p:nvSpPr>
          <p:cNvPr id="29" name="textruta 28"/>
          <p:cNvSpPr txBox="1"/>
          <p:nvPr/>
        </p:nvSpPr>
        <p:spPr>
          <a:xfrm>
            <a:off x="1979712" y="0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F: Fenicierna 1200 </a:t>
            </a:r>
            <a:r>
              <a:rPr lang="sv-SE" dirty="0" err="1" smtClean="0"/>
              <a:t>f.kr</a:t>
            </a:r>
            <a:endParaRPr lang="sv-SE" dirty="0" smtClean="0"/>
          </a:p>
        </p:txBody>
      </p:sp>
      <p:cxnSp>
        <p:nvCxnSpPr>
          <p:cNvPr id="31" name="Rak 30"/>
          <p:cNvCxnSpPr/>
          <p:nvPr/>
        </p:nvCxnSpPr>
        <p:spPr>
          <a:xfrm>
            <a:off x="2411760" y="1124744"/>
            <a:ext cx="2016224" cy="2664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k 34"/>
          <p:cNvCxnSpPr/>
          <p:nvPr/>
        </p:nvCxnSpPr>
        <p:spPr>
          <a:xfrm flipH="1" flipV="1">
            <a:off x="5580112" y="1196752"/>
            <a:ext cx="72008" cy="19442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ruta 35"/>
          <p:cNvSpPr txBox="1"/>
          <p:nvPr/>
        </p:nvSpPr>
        <p:spPr>
          <a:xfrm>
            <a:off x="5724128" y="0"/>
            <a:ext cx="21429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H:Assyrierna</a:t>
            </a:r>
          </a:p>
        </p:txBody>
      </p:sp>
      <p:sp>
        <p:nvSpPr>
          <p:cNvPr id="45" name="textruta 44"/>
          <p:cNvSpPr txBox="1"/>
          <p:nvPr/>
        </p:nvSpPr>
        <p:spPr>
          <a:xfrm>
            <a:off x="179512" y="2204864"/>
            <a:ext cx="1584176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sv-SE" dirty="0" smtClean="0"/>
              <a:t>E: Sjöfolk</a:t>
            </a:r>
          </a:p>
        </p:txBody>
      </p:sp>
      <p:cxnSp>
        <p:nvCxnSpPr>
          <p:cNvPr id="47" name="Rak 46"/>
          <p:cNvCxnSpPr/>
          <p:nvPr/>
        </p:nvCxnSpPr>
        <p:spPr>
          <a:xfrm flipH="1" flipV="1">
            <a:off x="1115616" y="1268760"/>
            <a:ext cx="1080120" cy="14401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ruta 47"/>
          <p:cNvSpPr txBox="1"/>
          <p:nvPr/>
        </p:nvSpPr>
        <p:spPr>
          <a:xfrm>
            <a:off x="251521" y="26064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J</a:t>
            </a:r>
            <a:r>
              <a:rPr lang="sv-SE" smtClean="0"/>
              <a:t>: Grekerna</a:t>
            </a:r>
            <a:endParaRPr lang="sv-SE" dirty="0" smtClean="0"/>
          </a:p>
        </p:txBody>
      </p:sp>
      <p:sp>
        <p:nvSpPr>
          <p:cNvPr id="51" name="textruta 50"/>
          <p:cNvSpPr txBox="1"/>
          <p:nvPr/>
        </p:nvSpPr>
        <p:spPr>
          <a:xfrm>
            <a:off x="7774330" y="1052736"/>
            <a:ext cx="1369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I: Perserriket</a:t>
            </a:r>
          </a:p>
        </p:txBody>
      </p:sp>
      <p:cxnSp>
        <p:nvCxnSpPr>
          <p:cNvPr id="54" name="Rak pil 53"/>
          <p:cNvCxnSpPr/>
          <p:nvPr/>
        </p:nvCxnSpPr>
        <p:spPr>
          <a:xfrm>
            <a:off x="1475656" y="3573016"/>
            <a:ext cx="360040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ak pil 55"/>
          <p:cNvCxnSpPr/>
          <p:nvPr/>
        </p:nvCxnSpPr>
        <p:spPr>
          <a:xfrm flipV="1">
            <a:off x="1547664" y="3140968"/>
            <a:ext cx="432048" cy="720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ruta 56"/>
          <p:cNvSpPr txBox="1"/>
          <p:nvPr/>
        </p:nvSpPr>
        <p:spPr>
          <a:xfrm rot="3352594">
            <a:off x="4947145" y="3222956"/>
            <a:ext cx="1611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Mesopotamien</a:t>
            </a:r>
            <a:endParaRPr lang="sv-SE" dirty="0"/>
          </a:p>
        </p:txBody>
      </p:sp>
      <p:sp>
        <p:nvSpPr>
          <p:cNvPr id="58" name="textruta 57"/>
          <p:cNvSpPr txBox="1"/>
          <p:nvPr/>
        </p:nvSpPr>
        <p:spPr>
          <a:xfrm>
            <a:off x="0" y="6021288"/>
            <a:ext cx="4642618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 smtClean="0"/>
              <a:t>Antikens civilisationer </a:t>
            </a:r>
          </a:p>
          <a:p>
            <a:r>
              <a:rPr lang="sv-SE" sz="1000" b="1" dirty="0" smtClean="0"/>
              <a:t>A-D bronsålderscivilisationer  E: Sjöfolk-övergång till järnålder F </a:t>
            </a:r>
            <a:r>
              <a:rPr lang="sv-SE" sz="1000" b="1" dirty="0" err="1" smtClean="0"/>
              <a:t>-Järnålderskulturer</a:t>
            </a:r>
            <a:endParaRPr lang="sv-SE" sz="1000" b="1" dirty="0" smtClean="0"/>
          </a:p>
          <a:p>
            <a:endParaRPr lang="sv-SE" sz="3600" b="1" dirty="0"/>
          </a:p>
        </p:txBody>
      </p:sp>
      <p:sp>
        <p:nvSpPr>
          <p:cNvPr id="65" name="textruta 64"/>
          <p:cNvSpPr txBox="1"/>
          <p:nvPr/>
        </p:nvSpPr>
        <p:spPr>
          <a:xfrm>
            <a:off x="6228184" y="4365104"/>
            <a:ext cx="31130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smtClean="0"/>
              <a:t>Ur</a:t>
            </a:r>
            <a:endParaRPr lang="sv-SE" sz="1000" dirty="0"/>
          </a:p>
        </p:txBody>
      </p:sp>
      <p:sp>
        <p:nvSpPr>
          <p:cNvPr id="66" name="textruta 65"/>
          <p:cNvSpPr txBox="1"/>
          <p:nvPr/>
        </p:nvSpPr>
        <p:spPr>
          <a:xfrm>
            <a:off x="5940152" y="4221088"/>
            <a:ext cx="43633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000" dirty="0" err="1" smtClean="0"/>
              <a:t>Uruk</a:t>
            </a:r>
            <a:endParaRPr lang="sv-SE" sz="1000" dirty="0"/>
          </a:p>
        </p:txBody>
      </p:sp>
      <p:sp>
        <p:nvSpPr>
          <p:cNvPr id="27" name="textruta 26"/>
          <p:cNvSpPr txBox="1"/>
          <p:nvPr/>
        </p:nvSpPr>
        <p:spPr>
          <a:xfrm>
            <a:off x="4067944" y="4509120"/>
            <a:ext cx="6322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200" b="1" dirty="0" err="1" smtClean="0"/>
              <a:t>Hyksos</a:t>
            </a:r>
            <a:endParaRPr lang="sv-SE" sz="1200" b="1" dirty="0"/>
          </a:p>
        </p:txBody>
      </p:sp>
      <p:cxnSp>
        <p:nvCxnSpPr>
          <p:cNvPr id="32" name="Rak pil 31"/>
          <p:cNvCxnSpPr/>
          <p:nvPr/>
        </p:nvCxnSpPr>
        <p:spPr>
          <a:xfrm flipH="1">
            <a:off x="3707904" y="4653136"/>
            <a:ext cx="288032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ruta 29"/>
          <p:cNvSpPr txBox="1"/>
          <p:nvPr/>
        </p:nvSpPr>
        <p:spPr>
          <a:xfrm>
            <a:off x="1835696" y="3356992"/>
            <a:ext cx="882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D:Kreta</a:t>
            </a:r>
          </a:p>
        </p:txBody>
      </p:sp>
      <p:sp>
        <p:nvSpPr>
          <p:cNvPr id="33" name="textruta 32"/>
          <p:cNvSpPr txBox="1"/>
          <p:nvPr/>
        </p:nvSpPr>
        <p:spPr>
          <a:xfrm>
            <a:off x="4355976" y="3068960"/>
            <a:ext cx="7729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b="1" dirty="0" err="1" smtClean="0"/>
              <a:t>Ugarit-</a:t>
            </a:r>
            <a:endParaRPr lang="sv-SE" sz="800" b="1" dirty="0" smtClean="0"/>
          </a:p>
          <a:p>
            <a:r>
              <a:rPr lang="sv-SE" sz="800" b="1" dirty="0" smtClean="0"/>
              <a:t>Knöt samman</a:t>
            </a:r>
          </a:p>
          <a:p>
            <a:r>
              <a:rPr lang="sv-SE" sz="800" b="1" dirty="0" smtClean="0"/>
              <a:t>Bronsålderns</a:t>
            </a:r>
          </a:p>
          <a:p>
            <a:r>
              <a:rPr lang="sv-SE" sz="800" b="1" dirty="0" smtClean="0"/>
              <a:t>Kulturer.</a:t>
            </a:r>
          </a:p>
        </p:txBody>
      </p:sp>
      <p:cxnSp>
        <p:nvCxnSpPr>
          <p:cNvPr id="39" name="Rak pil 38"/>
          <p:cNvCxnSpPr/>
          <p:nvPr/>
        </p:nvCxnSpPr>
        <p:spPr>
          <a:xfrm flipV="1">
            <a:off x="1043608" y="2636912"/>
            <a:ext cx="792088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ruta 41"/>
          <p:cNvSpPr txBox="1"/>
          <p:nvPr/>
        </p:nvSpPr>
        <p:spPr>
          <a:xfrm>
            <a:off x="4788024" y="4077072"/>
            <a:ext cx="1186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G: Judarna</a:t>
            </a:r>
            <a:endParaRPr lang="sv-SE" dirty="0"/>
          </a:p>
        </p:txBody>
      </p:sp>
      <p:sp>
        <p:nvSpPr>
          <p:cNvPr id="61" name="textruta 60"/>
          <p:cNvSpPr txBox="1"/>
          <p:nvPr/>
        </p:nvSpPr>
        <p:spPr>
          <a:xfrm>
            <a:off x="5580112" y="3068960"/>
            <a:ext cx="4828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b="1" dirty="0" err="1" smtClean="0"/>
              <a:t>Nineve</a:t>
            </a:r>
            <a:endParaRPr lang="sv-SE" sz="800" b="1" dirty="0"/>
          </a:p>
        </p:txBody>
      </p:sp>
      <p:sp>
        <p:nvSpPr>
          <p:cNvPr id="62" name="textruta 61"/>
          <p:cNvSpPr txBox="1"/>
          <p:nvPr/>
        </p:nvSpPr>
        <p:spPr>
          <a:xfrm>
            <a:off x="3347864" y="4869160"/>
            <a:ext cx="4459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smtClean="0"/>
              <a:t>Thebe</a:t>
            </a:r>
            <a:endParaRPr lang="sv-SE" sz="800" dirty="0"/>
          </a:p>
        </p:txBody>
      </p:sp>
      <p:sp>
        <p:nvSpPr>
          <p:cNvPr id="63" name="textruta 62"/>
          <p:cNvSpPr txBox="1"/>
          <p:nvPr/>
        </p:nvSpPr>
        <p:spPr>
          <a:xfrm>
            <a:off x="3347864" y="4365104"/>
            <a:ext cx="362600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" dirty="0" smtClean="0"/>
              <a:t>Giza</a:t>
            </a:r>
            <a:endParaRPr lang="sv-SE" sz="800" dirty="0"/>
          </a:p>
        </p:txBody>
      </p:sp>
      <p:pic>
        <p:nvPicPr>
          <p:cNvPr id="3076" name="Picture 4" descr="Babylonien. "/>
          <p:cNvPicPr>
            <a:picLocks noChangeAspect="1" noChangeArrowheads="1"/>
          </p:cNvPicPr>
          <p:nvPr/>
        </p:nvPicPr>
        <p:blipFill>
          <a:blip r:embed="rId5" cstate="print"/>
          <a:srcRect l="21752" t="10862" r="8307" b="9844"/>
          <a:stretch>
            <a:fillRect/>
          </a:stretch>
        </p:blipFill>
        <p:spPr bwMode="auto">
          <a:xfrm>
            <a:off x="4788024" y="5013176"/>
            <a:ext cx="2088232" cy="1844824"/>
          </a:xfrm>
          <a:prstGeom prst="rect">
            <a:avLst/>
          </a:prstGeom>
          <a:noFill/>
        </p:spPr>
      </p:pic>
      <p:pic>
        <p:nvPicPr>
          <p:cNvPr id="3078" name="Picture 6" descr="Assyrien - "/>
          <p:cNvPicPr>
            <a:picLocks noChangeAspect="1" noChangeArrowheads="1"/>
          </p:cNvPicPr>
          <p:nvPr/>
        </p:nvPicPr>
        <p:blipFill>
          <a:blip r:embed="rId6" cstate="print"/>
          <a:srcRect r="7988" b="-276"/>
          <a:stretch>
            <a:fillRect/>
          </a:stretch>
        </p:blipFill>
        <p:spPr bwMode="auto">
          <a:xfrm>
            <a:off x="7740352" y="0"/>
            <a:ext cx="1224136" cy="11453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713</TotalTime>
  <Words>86</Words>
  <Application>Microsoft Office PowerPoint</Application>
  <PresentationFormat>Bildspel på skärmen (4:3)</PresentationFormat>
  <Paragraphs>33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Company>Marks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mattias</dc:creator>
  <cp:lastModifiedBy>mattias</cp:lastModifiedBy>
  <cp:revision>66</cp:revision>
  <dcterms:created xsi:type="dcterms:W3CDTF">2012-08-06T13:31:52Z</dcterms:created>
  <dcterms:modified xsi:type="dcterms:W3CDTF">2012-08-30T11:46:28Z</dcterms:modified>
</cp:coreProperties>
</file>