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32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914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04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40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8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26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587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63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195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354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24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B835E-C03D-4CD2-A6DA-6ABE82632223}" type="datetimeFigureOut">
              <a:rPr lang="sv-SE" smtClean="0"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D5A1F-1D1E-4BD9-AE37-300DB56FE0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249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Moln 1029"/>
          <p:cNvSpPr/>
          <p:nvPr/>
        </p:nvSpPr>
        <p:spPr>
          <a:xfrm>
            <a:off x="1482725" y="2673350"/>
            <a:ext cx="1433513" cy="1547813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 err="1"/>
              <a:t>Sufier</a:t>
            </a:r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250825" y="1585913"/>
            <a:ext cx="0" cy="2881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 flipV="1">
            <a:off x="250825" y="1557338"/>
            <a:ext cx="1728788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 flipV="1">
            <a:off x="250825" y="4437063"/>
            <a:ext cx="1728788" cy="30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 flipV="1">
            <a:off x="1979613" y="1341438"/>
            <a:ext cx="9366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2900363" y="1341438"/>
            <a:ext cx="2808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5688013" y="1341438"/>
            <a:ext cx="900112" cy="574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 flipV="1">
            <a:off x="6011863" y="1916113"/>
            <a:ext cx="576262" cy="649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H="1">
            <a:off x="5364163" y="2565400"/>
            <a:ext cx="647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>
            <a:off x="5364163" y="2565400"/>
            <a:ext cx="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>
            <a:off x="5364163" y="2781300"/>
            <a:ext cx="647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23"/>
          <p:cNvCxnSpPr/>
          <p:nvPr/>
        </p:nvCxnSpPr>
        <p:spPr>
          <a:xfrm flipH="1">
            <a:off x="5724525" y="2781300"/>
            <a:ext cx="287338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25"/>
          <p:cNvCxnSpPr/>
          <p:nvPr/>
        </p:nvCxnSpPr>
        <p:spPr>
          <a:xfrm flipH="1">
            <a:off x="3276600" y="3068638"/>
            <a:ext cx="2447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27"/>
          <p:cNvCxnSpPr/>
          <p:nvPr/>
        </p:nvCxnSpPr>
        <p:spPr>
          <a:xfrm flipV="1">
            <a:off x="2916238" y="3068638"/>
            <a:ext cx="360362" cy="360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29"/>
          <p:cNvCxnSpPr/>
          <p:nvPr/>
        </p:nvCxnSpPr>
        <p:spPr>
          <a:xfrm>
            <a:off x="2916238" y="3429000"/>
            <a:ext cx="360362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31"/>
          <p:cNvCxnSpPr/>
          <p:nvPr/>
        </p:nvCxnSpPr>
        <p:spPr>
          <a:xfrm>
            <a:off x="3276600" y="3716338"/>
            <a:ext cx="24114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33"/>
          <p:cNvCxnSpPr/>
          <p:nvPr/>
        </p:nvCxnSpPr>
        <p:spPr>
          <a:xfrm>
            <a:off x="5688013" y="3716338"/>
            <a:ext cx="179387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35"/>
          <p:cNvCxnSpPr/>
          <p:nvPr/>
        </p:nvCxnSpPr>
        <p:spPr>
          <a:xfrm flipH="1">
            <a:off x="5076825" y="4005263"/>
            <a:ext cx="790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k 37"/>
          <p:cNvCxnSpPr/>
          <p:nvPr/>
        </p:nvCxnSpPr>
        <p:spPr>
          <a:xfrm>
            <a:off x="5076825" y="4005263"/>
            <a:ext cx="14287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39"/>
          <p:cNvCxnSpPr/>
          <p:nvPr/>
        </p:nvCxnSpPr>
        <p:spPr>
          <a:xfrm>
            <a:off x="5219700" y="4221163"/>
            <a:ext cx="647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41"/>
          <p:cNvCxnSpPr/>
          <p:nvPr/>
        </p:nvCxnSpPr>
        <p:spPr>
          <a:xfrm flipH="1">
            <a:off x="5778500" y="4221163"/>
            <a:ext cx="8890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43"/>
          <p:cNvCxnSpPr/>
          <p:nvPr/>
        </p:nvCxnSpPr>
        <p:spPr>
          <a:xfrm flipH="1">
            <a:off x="5170488" y="4430713"/>
            <a:ext cx="603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/>
          <p:nvPr/>
        </p:nvCxnSpPr>
        <p:spPr>
          <a:xfrm>
            <a:off x="5170488" y="4467225"/>
            <a:ext cx="71437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48"/>
          <p:cNvCxnSpPr/>
          <p:nvPr/>
        </p:nvCxnSpPr>
        <p:spPr>
          <a:xfrm>
            <a:off x="5241925" y="4665663"/>
            <a:ext cx="48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50"/>
          <p:cNvCxnSpPr/>
          <p:nvPr/>
        </p:nvCxnSpPr>
        <p:spPr>
          <a:xfrm flipH="1">
            <a:off x="5543550" y="4665663"/>
            <a:ext cx="144463" cy="20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52"/>
          <p:cNvCxnSpPr/>
          <p:nvPr/>
        </p:nvCxnSpPr>
        <p:spPr>
          <a:xfrm>
            <a:off x="5076825" y="4868863"/>
            <a:ext cx="466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54"/>
          <p:cNvCxnSpPr/>
          <p:nvPr/>
        </p:nvCxnSpPr>
        <p:spPr>
          <a:xfrm>
            <a:off x="5076825" y="4868863"/>
            <a:ext cx="71438" cy="14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56"/>
          <p:cNvCxnSpPr/>
          <p:nvPr/>
        </p:nvCxnSpPr>
        <p:spPr>
          <a:xfrm>
            <a:off x="5148263" y="5013325"/>
            <a:ext cx="395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k 58"/>
          <p:cNvCxnSpPr/>
          <p:nvPr/>
        </p:nvCxnSpPr>
        <p:spPr>
          <a:xfrm flipH="1">
            <a:off x="5364163" y="5013325"/>
            <a:ext cx="179387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62"/>
          <p:cNvCxnSpPr/>
          <p:nvPr/>
        </p:nvCxnSpPr>
        <p:spPr>
          <a:xfrm flipH="1">
            <a:off x="2357438" y="5310188"/>
            <a:ext cx="3006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k 64"/>
          <p:cNvCxnSpPr/>
          <p:nvPr/>
        </p:nvCxnSpPr>
        <p:spPr>
          <a:xfrm>
            <a:off x="1979613" y="4430713"/>
            <a:ext cx="377825" cy="879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7" name="textruta 67"/>
          <p:cNvSpPr txBox="1">
            <a:spLocks noChangeArrowheads="1"/>
          </p:cNvSpPr>
          <p:nvPr/>
        </p:nvSpPr>
        <p:spPr bwMode="auto">
          <a:xfrm>
            <a:off x="327025" y="1665288"/>
            <a:ext cx="1470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/>
              <a:t>Vem skulle</a:t>
            </a:r>
          </a:p>
          <a:p>
            <a:pPr eaLnBrk="1" hangingPunct="1"/>
            <a:r>
              <a:rPr lang="sv-SE"/>
              <a:t>efterträda</a:t>
            </a:r>
          </a:p>
          <a:p>
            <a:pPr eaLnBrk="1" hangingPunct="1"/>
            <a:r>
              <a:rPr lang="sv-SE" b="1"/>
              <a:t>Muhammed</a:t>
            </a:r>
            <a:r>
              <a:rPr lang="sv-SE"/>
              <a:t>?</a:t>
            </a:r>
          </a:p>
        </p:txBody>
      </p:sp>
      <p:cxnSp>
        <p:nvCxnSpPr>
          <p:cNvPr id="73" name="Rak 72"/>
          <p:cNvCxnSpPr/>
          <p:nvPr/>
        </p:nvCxnSpPr>
        <p:spPr>
          <a:xfrm flipH="1">
            <a:off x="1482725" y="3429000"/>
            <a:ext cx="1573213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9" name="textruta 75"/>
          <p:cNvSpPr txBox="1">
            <a:spLocks noChangeArrowheads="1"/>
          </p:cNvSpPr>
          <p:nvPr/>
        </p:nvSpPr>
        <p:spPr bwMode="auto">
          <a:xfrm>
            <a:off x="2651125" y="3743325"/>
            <a:ext cx="1074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400"/>
              <a:t>Ali (Fatima)</a:t>
            </a:r>
          </a:p>
        </p:txBody>
      </p:sp>
      <p:cxnSp>
        <p:nvCxnSpPr>
          <p:cNvPr id="77" name="Rak 76"/>
          <p:cNvCxnSpPr/>
          <p:nvPr/>
        </p:nvCxnSpPr>
        <p:spPr>
          <a:xfrm flipH="1" flipV="1">
            <a:off x="1403350" y="3625850"/>
            <a:ext cx="1393825" cy="38893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ak 79"/>
          <p:cNvCxnSpPr/>
          <p:nvPr/>
        </p:nvCxnSpPr>
        <p:spPr>
          <a:xfrm flipH="1">
            <a:off x="1979613" y="1585913"/>
            <a:ext cx="720725" cy="979487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02" name="textruta 82"/>
          <p:cNvSpPr txBox="1">
            <a:spLocks noChangeArrowheads="1"/>
          </p:cNvSpPr>
          <p:nvPr/>
        </p:nvSpPr>
        <p:spPr bwMode="auto">
          <a:xfrm>
            <a:off x="2700338" y="1447800"/>
            <a:ext cx="868362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200"/>
              <a:t>1.Abu Bakr</a:t>
            </a:r>
          </a:p>
          <a:p>
            <a:pPr eaLnBrk="1" hangingPunct="1"/>
            <a:r>
              <a:rPr lang="sv-SE" sz="1200"/>
              <a:t>2. Umar</a:t>
            </a:r>
          </a:p>
          <a:p>
            <a:pPr eaLnBrk="1" hangingPunct="1"/>
            <a:r>
              <a:rPr lang="sv-SE" sz="1200"/>
              <a:t>3. Uthman</a:t>
            </a:r>
          </a:p>
          <a:p>
            <a:pPr eaLnBrk="1" hangingPunct="1"/>
            <a:r>
              <a:rPr lang="sv-SE" sz="1200"/>
              <a:t>4. Ali </a:t>
            </a:r>
            <a:br>
              <a:rPr lang="sv-SE" sz="1200"/>
            </a:br>
            <a:r>
              <a:rPr lang="sv-SE" sz="1200"/>
              <a:t>…Kalifatet</a:t>
            </a:r>
            <a:br>
              <a:rPr lang="sv-SE" sz="1200"/>
            </a:br>
            <a:r>
              <a:rPr lang="sv-SE" sz="1200"/>
              <a:t>fram till</a:t>
            </a:r>
          </a:p>
          <a:p>
            <a:pPr eaLnBrk="1" hangingPunct="1"/>
            <a:r>
              <a:rPr lang="sv-SE" sz="1200"/>
              <a:t>1924</a:t>
            </a:r>
          </a:p>
          <a:p>
            <a:pPr eaLnBrk="1" hangingPunct="1"/>
            <a:endParaRPr lang="sv-SE" sz="1200"/>
          </a:p>
          <a:p>
            <a:pPr eaLnBrk="1" hangingPunct="1"/>
            <a:endParaRPr lang="sv-SE"/>
          </a:p>
        </p:txBody>
      </p:sp>
      <p:cxnSp>
        <p:nvCxnSpPr>
          <p:cNvPr id="85" name="Rak 84"/>
          <p:cNvCxnSpPr/>
          <p:nvPr/>
        </p:nvCxnSpPr>
        <p:spPr>
          <a:xfrm flipV="1">
            <a:off x="2916238" y="4167188"/>
            <a:ext cx="0" cy="587375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04" name="textruta 88"/>
          <p:cNvSpPr txBox="1">
            <a:spLocks noChangeArrowheads="1"/>
          </p:cNvSpPr>
          <p:nvPr/>
        </p:nvSpPr>
        <p:spPr bwMode="auto">
          <a:xfrm>
            <a:off x="3019425" y="4629150"/>
            <a:ext cx="7667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600"/>
              <a:t>Hasan</a:t>
            </a:r>
          </a:p>
          <a:p>
            <a:pPr eaLnBrk="1" hangingPunct="1"/>
            <a:r>
              <a:rPr lang="sv-SE" sz="1600"/>
              <a:t>Husain</a:t>
            </a:r>
          </a:p>
        </p:txBody>
      </p:sp>
      <p:sp>
        <p:nvSpPr>
          <p:cNvPr id="11305" name="textruta 89"/>
          <p:cNvSpPr txBox="1">
            <a:spLocks noChangeArrowheads="1"/>
          </p:cNvSpPr>
          <p:nvPr/>
        </p:nvSpPr>
        <p:spPr bwMode="auto">
          <a:xfrm>
            <a:off x="3708400" y="1341438"/>
            <a:ext cx="2105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b="1"/>
              <a:t>Sunniter</a:t>
            </a:r>
          </a:p>
          <a:p>
            <a:pPr eaLnBrk="1" hangingPunct="1"/>
            <a:r>
              <a:rPr lang="sv-SE"/>
              <a:t>90 % ledda av kalifer</a:t>
            </a:r>
          </a:p>
        </p:txBody>
      </p:sp>
      <p:sp>
        <p:nvSpPr>
          <p:cNvPr id="11306" name="textruta 90"/>
          <p:cNvSpPr txBox="1">
            <a:spLocks noChangeArrowheads="1"/>
          </p:cNvSpPr>
          <p:nvPr/>
        </p:nvSpPr>
        <p:spPr bwMode="auto">
          <a:xfrm>
            <a:off x="3827463" y="3832225"/>
            <a:ext cx="9826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400" b="1"/>
              <a:t>Shiiter</a:t>
            </a:r>
          </a:p>
          <a:p>
            <a:pPr eaLnBrk="1" hangingPunct="1"/>
            <a:r>
              <a:rPr lang="sv-SE" sz="1400"/>
              <a:t>10% ledda</a:t>
            </a:r>
          </a:p>
          <a:p>
            <a:pPr eaLnBrk="1" hangingPunct="1"/>
            <a:r>
              <a:rPr lang="sv-SE" sz="1400"/>
              <a:t>av imamer.</a:t>
            </a:r>
          </a:p>
        </p:txBody>
      </p:sp>
      <p:sp>
        <p:nvSpPr>
          <p:cNvPr id="11307" name="textruta 91"/>
          <p:cNvSpPr txBox="1">
            <a:spLocks noChangeArrowheads="1"/>
          </p:cNvSpPr>
          <p:nvPr/>
        </p:nvSpPr>
        <p:spPr bwMode="auto">
          <a:xfrm>
            <a:off x="4894263" y="3736975"/>
            <a:ext cx="695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200"/>
              <a:t>Zaiiditer</a:t>
            </a:r>
          </a:p>
        </p:txBody>
      </p:sp>
      <p:sp>
        <p:nvSpPr>
          <p:cNvPr id="11308" name="textruta 92"/>
          <p:cNvSpPr txBox="1">
            <a:spLocks noChangeArrowheads="1"/>
          </p:cNvSpPr>
          <p:nvPr/>
        </p:nvSpPr>
        <p:spPr bwMode="auto">
          <a:xfrm>
            <a:off x="4935538" y="4189413"/>
            <a:ext cx="69373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100"/>
              <a:t>”Tolvor”</a:t>
            </a:r>
          </a:p>
        </p:txBody>
      </p:sp>
      <p:sp>
        <p:nvSpPr>
          <p:cNvPr id="11309" name="textruta 93"/>
          <p:cNvSpPr txBox="1">
            <a:spLocks noChangeArrowheads="1"/>
          </p:cNvSpPr>
          <p:nvPr/>
        </p:nvSpPr>
        <p:spPr bwMode="auto">
          <a:xfrm>
            <a:off x="4921250" y="4629150"/>
            <a:ext cx="642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200"/>
              <a:t>”Sjuor”</a:t>
            </a:r>
          </a:p>
        </p:txBody>
      </p:sp>
      <p:sp>
        <p:nvSpPr>
          <p:cNvPr id="11310" name="textruta 94"/>
          <p:cNvSpPr txBox="1">
            <a:spLocks noChangeArrowheads="1"/>
          </p:cNvSpPr>
          <p:nvPr/>
        </p:nvSpPr>
        <p:spPr bwMode="auto">
          <a:xfrm>
            <a:off x="4481513" y="5013325"/>
            <a:ext cx="8080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200"/>
              <a:t>Ahmadiya</a:t>
            </a:r>
          </a:p>
        </p:txBody>
      </p:sp>
      <p:pic>
        <p:nvPicPr>
          <p:cNvPr id="11311" name="Picture 2" descr="http://upload.wikimedia.org/wikipedia/commons/thumb/9/97/Mola_Ali.jpg/220px-Mola_A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938" y="4083050"/>
            <a:ext cx="439737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2" name="Picture 4" descr="http://upload.wikimedia.org/wikipedia/commons/thumb/2/20/Mohammed_receiving_revelation_from_the_angel_Gabriel.jpg/250px-Mohammed_receiving_revelation_from_the_angel_Gabri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72" t="11427" r="15837" b="38194"/>
          <a:stretch>
            <a:fillRect/>
          </a:stretch>
        </p:blipFill>
        <p:spPr bwMode="auto">
          <a:xfrm>
            <a:off x="722313" y="2962275"/>
            <a:ext cx="508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4" name="Rak 1033"/>
          <p:cNvCxnSpPr/>
          <p:nvPr/>
        </p:nvCxnSpPr>
        <p:spPr>
          <a:xfrm flipV="1">
            <a:off x="6467475" y="549275"/>
            <a:ext cx="265113" cy="1111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Rak 1035"/>
          <p:cNvCxnSpPr>
            <a:stCxn id="11306" idx="0"/>
          </p:cNvCxnSpPr>
          <p:nvPr/>
        </p:nvCxnSpPr>
        <p:spPr>
          <a:xfrm flipV="1">
            <a:off x="4319588" y="1987550"/>
            <a:ext cx="2555875" cy="1844675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Rak 1037"/>
          <p:cNvCxnSpPr/>
          <p:nvPr/>
        </p:nvCxnSpPr>
        <p:spPr>
          <a:xfrm flipH="1">
            <a:off x="250825" y="3482975"/>
            <a:ext cx="1546225" cy="1827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Rak 1039"/>
          <p:cNvCxnSpPr/>
          <p:nvPr/>
        </p:nvCxnSpPr>
        <p:spPr>
          <a:xfrm flipH="1">
            <a:off x="6732588" y="3482975"/>
            <a:ext cx="142875" cy="94773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17" name="textruta 1040"/>
          <p:cNvSpPr txBox="1">
            <a:spLocks noChangeArrowheads="1"/>
          </p:cNvSpPr>
          <p:nvPr/>
        </p:nvSpPr>
        <p:spPr bwMode="auto">
          <a:xfrm>
            <a:off x="4500563" y="2781300"/>
            <a:ext cx="831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1200"/>
              <a:t>Wahabism</a:t>
            </a:r>
          </a:p>
        </p:txBody>
      </p:sp>
      <p:sp>
        <p:nvSpPr>
          <p:cNvPr id="1042" name="Rektangel med rundade hörn 1041"/>
          <p:cNvSpPr/>
          <p:nvPr/>
        </p:nvSpPr>
        <p:spPr>
          <a:xfrm>
            <a:off x="6732588" y="149225"/>
            <a:ext cx="2232025" cy="151447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sv-SE" sz="1000" dirty="0"/>
          </a:p>
          <a:p>
            <a:pPr>
              <a:defRPr/>
            </a:pPr>
            <a:endParaRPr lang="sv-SE" sz="1200" dirty="0"/>
          </a:p>
        </p:txBody>
      </p:sp>
      <p:sp>
        <p:nvSpPr>
          <p:cNvPr id="115" name="Rektangel med rundade hörn 114"/>
          <p:cNvSpPr/>
          <p:nvPr/>
        </p:nvSpPr>
        <p:spPr>
          <a:xfrm>
            <a:off x="6732588" y="1749425"/>
            <a:ext cx="2232025" cy="198755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v-SE" sz="1000" dirty="0"/>
          </a:p>
        </p:txBody>
      </p:sp>
      <p:sp>
        <p:nvSpPr>
          <p:cNvPr id="116" name="Rektangel med rundade hörn 115"/>
          <p:cNvSpPr/>
          <p:nvPr/>
        </p:nvSpPr>
        <p:spPr>
          <a:xfrm>
            <a:off x="6727825" y="3821113"/>
            <a:ext cx="2232025" cy="28559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sv-SE" sz="1000" dirty="0"/>
          </a:p>
        </p:txBody>
      </p:sp>
      <p:sp>
        <p:nvSpPr>
          <p:cNvPr id="117" name="Rektangel med rundade hörn 116"/>
          <p:cNvSpPr/>
          <p:nvPr/>
        </p:nvSpPr>
        <p:spPr>
          <a:xfrm>
            <a:off x="88900" y="4941094"/>
            <a:ext cx="2232025" cy="165576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sv-SE" sz="1000" dirty="0"/>
          </a:p>
        </p:txBody>
      </p:sp>
      <p:pic>
        <p:nvPicPr>
          <p:cNvPr id="11322" name="Picture 6" descr="http://upload.wikimedia.org/wikipedia/commons/thumb/b/bf/Whirlingdervishes.JPG/300px-Whirlingdervish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5476875"/>
            <a:ext cx="1698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3" name="Picture 8" descr="http://www.globalsecurity.org/military/intro/images/imam-husayn-image03-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4800600"/>
            <a:ext cx="3397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4" name="Picture 10" descr="http://www.globalsecurity.org/military/intro/images/imam-ali-image08-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5362575"/>
            <a:ext cx="19907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5" name="Picture 12" descr="http://2.bp.blogspot.com/-eRLzSXECRF8/TwL-8LO62GI/AAAAAAAAAkc/siYvJt1CHLc/s1600/Muslim+Sunni+and+Shia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101600"/>
            <a:ext cx="2359025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26" name="textruta 1052"/>
          <p:cNvSpPr txBox="1">
            <a:spLocks noChangeArrowheads="1"/>
          </p:cNvSpPr>
          <p:nvPr/>
        </p:nvSpPr>
        <p:spPr bwMode="auto">
          <a:xfrm>
            <a:off x="2811462" y="101600"/>
            <a:ext cx="3341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sv-SE" sz="2800" dirty="0">
                <a:latin typeface="Simplified Arabic" pitchFamily="18" charset="-78"/>
                <a:cs typeface="Simplified Arabic" pitchFamily="18" charset="-78"/>
              </a:rPr>
              <a:t>Riktningar inom Islam</a:t>
            </a:r>
          </a:p>
        </p:txBody>
      </p:sp>
      <p:sp>
        <p:nvSpPr>
          <p:cNvPr id="74" name="Rektangel med rundade hörn 73"/>
          <p:cNvSpPr/>
          <p:nvPr/>
        </p:nvSpPr>
        <p:spPr>
          <a:xfrm>
            <a:off x="2447925" y="497680"/>
            <a:ext cx="4176713" cy="8175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sv-SE" sz="1000" dirty="0"/>
          </a:p>
        </p:txBody>
      </p:sp>
      <p:cxnSp>
        <p:nvCxnSpPr>
          <p:cNvPr id="27" name="Rak 26"/>
          <p:cNvCxnSpPr/>
          <p:nvPr/>
        </p:nvCxnSpPr>
        <p:spPr>
          <a:xfrm flipV="1">
            <a:off x="4986338" y="441325"/>
            <a:ext cx="1889125" cy="127476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56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</Words>
  <Application>Microsoft Office PowerPoint</Application>
  <PresentationFormat>Bildspel på skärmen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hp</dc:creator>
  <cp:lastModifiedBy>hp</cp:lastModifiedBy>
  <cp:revision>1</cp:revision>
  <dcterms:created xsi:type="dcterms:W3CDTF">2012-11-09T07:38:21Z</dcterms:created>
  <dcterms:modified xsi:type="dcterms:W3CDTF">2012-11-09T07:43:35Z</dcterms:modified>
</cp:coreProperties>
</file>